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m4a" ContentType="audio/mp4"/>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3" r:id="rId4"/>
    <p:sldId id="260" r:id="rId5"/>
    <p:sldId id="264" r:id="rId6"/>
    <p:sldId id="265" r:id="rId7"/>
    <p:sldId id="261" r:id="rId8"/>
    <p:sldId id="266" r:id="rId9"/>
    <p:sldId id="259"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 Alicia Vergara Avaria" initials="MAV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E78"/>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9" d="100"/>
          <a:sy n="109" d="100"/>
        </p:scale>
        <p:origin x="62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5779F-81F2-944E-9AD3-A3133B02D758}" type="datetimeFigureOut">
              <a:rPr lang="es-ES_tradnl" smtClean="0"/>
              <a:t>6/4/20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43E24-FFD8-8641-A0F2-D7A3F520F2BB}" type="slidenum">
              <a:rPr lang="es-ES_tradnl" smtClean="0"/>
              <a:t>‹Nr.›</a:t>
            </a:fld>
            <a:endParaRPr lang="es-ES_tradnl"/>
          </a:p>
        </p:txBody>
      </p:sp>
    </p:spTree>
    <p:extLst>
      <p:ext uri="{BB962C8B-B14F-4D97-AF65-F5344CB8AC3E}">
        <p14:creationId xmlns:p14="http://schemas.microsoft.com/office/powerpoint/2010/main" val="13749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FAAD6D44-7BFA-407E-AAB2-3A8E63A616CB}" type="datetimeFigureOut">
              <a:rPr lang="es-CL" smtClean="0"/>
              <a:t>06-04-20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2588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AAD6D44-7BFA-407E-AAB2-3A8E63A616CB}" type="datetimeFigureOut">
              <a:rPr lang="es-CL" smtClean="0"/>
              <a:t>06-04-20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334689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AAD6D44-7BFA-407E-AAB2-3A8E63A616CB}" type="datetimeFigureOut">
              <a:rPr lang="es-CL" smtClean="0"/>
              <a:t>06-04-20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353889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AAD6D44-7BFA-407E-AAB2-3A8E63A616CB}" type="datetimeFigureOut">
              <a:rPr lang="es-CL" smtClean="0"/>
              <a:t>06-04-20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374024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AAD6D44-7BFA-407E-AAB2-3A8E63A616CB}" type="datetimeFigureOut">
              <a:rPr lang="es-CL" smtClean="0"/>
              <a:t>06-04-20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45828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FAAD6D44-7BFA-407E-AAB2-3A8E63A616CB}" type="datetimeFigureOut">
              <a:rPr lang="es-CL" smtClean="0"/>
              <a:t>06-04-20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390021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FAAD6D44-7BFA-407E-AAB2-3A8E63A616CB}" type="datetimeFigureOut">
              <a:rPr lang="es-CL" smtClean="0"/>
              <a:t>06-04-20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81612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FAAD6D44-7BFA-407E-AAB2-3A8E63A616CB}" type="datetimeFigureOut">
              <a:rPr lang="es-CL" smtClean="0"/>
              <a:t>06-04-20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95941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AD6D44-7BFA-407E-AAB2-3A8E63A616CB}" type="datetimeFigureOut">
              <a:rPr lang="es-CL" smtClean="0"/>
              <a:t>06-04-20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79707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AAD6D44-7BFA-407E-AAB2-3A8E63A616CB}" type="datetimeFigureOut">
              <a:rPr lang="es-CL" smtClean="0"/>
              <a:t>06-04-20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213737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AAD6D44-7BFA-407E-AAB2-3A8E63A616CB}" type="datetimeFigureOut">
              <a:rPr lang="es-CL" smtClean="0"/>
              <a:t>06-04-20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670A5564-BD0D-4B5F-82AE-6D244C97001B}" type="slidenum">
              <a:rPr lang="es-CL" smtClean="0"/>
              <a:t>‹Nr.›</a:t>
            </a:fld>
            <a:endParaRPr lang="es-CL"/>
          </a:p>
        </p:txBody>
      </p:sp>
    </p:spTree>
    <p:extLst>
      <p:ext uri="{BB962C8B-B14F-4D97-AF65-F5344CB8AC3E}">
        <p14:creationId xmlns:p14="http://schemas.microsoft.com/office/powerpoint/2010/main" val="3076242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D6D44-7BFA-407E-AAB2-3A8E63A616CB}" type="datetimeFigureOut">
              <a:rPr lang="es-CL" smtClean="0"/>
              <a:t>06-04-20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5564-BD0D-4B5F-82AE-6D244C97001B}" type="slidenum">
              <a:rPr lang="es-CL" smtClean="0"/>
              <a:t>‹Nr.›</a:t>
            </a:fld>
            <a:endParaRPr lang="es-CL"/>
          </a:p>
        </p:txBody>
      </p:sp>
    </p:spTree>
    <p:extLst>
      <p:ext uri="{BB962C8B-B14F-4D97-AF65-F5344CB8AC3E}">
        <p14:creationId xmlns:p14="http://schemas.microsoft.com/office/powerpoint/2010/main" val="68880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hyperlink" Target="http://www.saintgeorge.c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hyperlink" Target="http://www.saintgeorge.c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hyperlink" Target="http://www.saintgeorge.c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hyperlink" Target="http://www.saintgeorge.cl/" TargetMode="External"/><Relationship Id="rId5" Type="http://schemas.openxmlformats.org/officeDocument/2006/relationships/image" Target="../media/image1.jpg"/><Relationship Id="rId6" Type="http://schemas.openxmlformats.org/officeDocument/2006/relationships/image" Target="../media/image5.jpeg"/><Relationship Id="rId7" Type="http://schemas.openxmlformats.org/officeDocument/2006/relationships/image" Target="../media/image6.png"/><Relationship Id="rId1" Type="http://schemas.microsoft.com/office/2007/relationships/media" Target="../media/media1.m4a"/><Relationship Id="rId2" Type="http://schemas.openxmlformats.org/officeDocument/2006/relationships/audio" Target="../media/media1.m4a"/></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hyperlink" Target="http://www.saintgeorge.cl/"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hyperlink" Target="http://www.saintgeorge.cl/" TargetMode="External"/><Relationship Id="rId5" Type="http://schemas.openxmlformats.org/officeDocument/2006/relationships/image" Target="../media/image1.jpg"/><Relationship Id="rId6" Type="http://schemas.openxmlformats.org/officeDocument/2006/relationships/image" Target="../media/image8.jpeg"/><Relationship Id="rId7" Type="http://schemas.openxmlformats.org/officeDocument/2006/relationships/image" Target="../media/image6.png"/><Relationship Id="rId1" Type="http://schemas.microsoft.com/office/2007/relationships/media" Target="../media/media2.m4a"/><Relationship Id="rId2" Type="http://schemas.openxmlformats.org/officeDocument/2006/relationships/audio" Target="../media/media2.m4a"/></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9.gif"/><Relationship Id="rId5" Type="http://schemas.openxmlformats.org/officeDocument/2006/relationships/image" Target="../media/image10.gif"/><Relationship Id="rId1" Type="http://schemas.openxmlformats.org/officeDocument/2006/relationships/slideLayout" Target="../slideLayouts/slideLayout1.xml"/><Relationship Id="rId2" Type="http://schemas.openxmlformats.org/officeDocument/2006/relationships/hyperlink" Target="http://www.saintgeorge.cl/"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hyperlink" Target="http://www.saintgeorge.cl/" TargetMode="External"/><Relationship Id="rId5" Type="http://schemas.openxmlformats.org/officeDocument/2006/relationships/image" Target="../media/image1.jpg"/><Relationship Id="rId6" Type="http://schemas.openxmlformats.org/officeDocument/2006/relationships/hyperlink" Target="https://www.living-prayers.com/events/easter_prayers.html#ixzz6ISVT34rs" TargetMode="External"/><Relationship Id="rId7" Type="http://schemas.openxmlformats.org/officeDocument/2006/relationships/image" Target="../media/image6.png"/><Relationship Id="rId1" Type="http://schemas.microsoft.com/office/2007/relationships/media" Target="../media/media3.m4a"/><Relationship Id="rId2" Type="http://schemas.openxmlformats.org/officeDocument/2006/relationships/audio" Target="../media/media3.m4a"/></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p:cNvSpPr>
            <a:spLocks noGrp="1"/>
          </p:cNvSpPr>
          <p:nvPr>
            <p:ph type="ctrTitle"/>
          </p:nvPr>
        </p:nvSpPr>
        <p:spPr>
          <a:xfrm>
            <a:off x="5384574" y="3774830"/>
            <a:ext cx="5265841" cy="410308"/>
          </a:xfrm>
        </p:spPr>
        <p:txBody>
          <a:bodyPr>
            <a:normAutofit fontScale="90000"/>
          </a:bodyPr>
          <a:lstStyle/>
          <a:p>
            <a:r>
              <a:rPr lang="pt-BR" b="1" dirty="0" err="1">
                <a:latin typeface="Calibri"/>
                <a:cs typeface="Calibri"/>
              </a:rPr>
              <a:t>Celebrating</a:t>
            </a:r>
            <a:r>
              <a:rPr lang="pt-BR" b="1" dirty="0">
                <a:latin typeface="Calibri"/>
                <a:cs typeface="Calibri"/>
              </a:rPr>
              <a:t> </a:t>
            </a:r>
            <a:r>
              <a:rPr lang="pt-BR" b="1" dirty="0" err="1">
                <a:latin typeface="Calibri"/>
                <a:cs typeface="Calibri"/>
              </a:rPr>
              <a:t>Easter</a:t>
            </a:r>
            <a:r>
              <a:rPr lang="pt-BR" b="1" dirty="0">
                <a:latin typeface="Calibri"/>
                <a:cs typeface="Calibri"/>
              </a:rPr>
              <a:t> in Family</a:t>
            </a:r>
            <a:endParaRPr lang="es-CL" dirty="0"/>
          </a:p>
        </p:txBody>
      </p:sp>
      <p:sp>
        <p:nvSpPr>
          <p:cNvPr id="3"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2"/>
              </a:rPr>
              <a:t>www.saintgeorge.cl</a:t>
            </a:r>
            <a:endParaRPr lang="es-CL" sz="1400" dirty="0">
              <a:solidFill>
                <a:schemeClr val="accent5">
                  <a:lumMod val="75000"/>
                </a:schemeClr>
              </a:solidFill>
              <a:latin typeface="Roboto Cn" pitchFamily="2" charset="0"/>
              <a:ea typeface="Roboto Cn" pitchFamily="2" charset="0"/>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595" y="363927"/>
            <a:ext cx="10058400" cy="1192151"/>
          </a:xfrm>
          <a:prstGeom prst="rect">
            <a:avLst/>
          </a:prstGeom>
        </p:spPr>
      </p:pic>
      <p:pic>
        <p:nvPicPr>
          <p:cNvPr id="1026" name="Picture 2" descr="ree Bible Clip Art by Phillip Martin, Book of Revelation | Libro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507" y="1663717"/>
            <a:ext cx="301354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3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Título 1"/>
          <p:cNvSpPr>
            <a:spLocks noGrp="1"/>
          </p:cNvSpPr>
          <p:nvPr>
            <p:ph type="ctrTitle"/>
          </p:nvPr>
        </p:nvSpPr>
        <p:spPr>
          <a:xfrm>
            <a:off x="1207477" y="1556078"/>
            <a:ext cx="9144000" cy="683030"/>
          </a:xfrm>
        </p:spPr>
        <p:txBody>
          <a:bodyPr>
            <a:normAutofit/>
          </a:bodyPr>
          <a:lstStyle/>
          <a:p>
            <a:pPr algn="l"/>
            <a:r>
              <a:rPr lang="es-CL" sz="3200" dirty="0"/>
              <a:t>What do we celebrate in Easter? </a:t>
            </a:r>
          </a:p>
        </p:txBody>
      </p:sp>
      <p:sp>
        <p:nvSpPr>
          <p:cNvPr id="10"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2"/>
              </a:rPr>
              <a:t>www.saintgeorge.cl</a:t>
            </a:r>
            <a:endParaRPr lang="es-CL" sz="1400" dirty="0">
              <a:solidFill>
                <a:schemeClr val="accent5">
                  <a:lumMod val="75000"/>
                </a:schemeClr>
              </a:solidFill>
              <a:latin typeface="Roboto Cn" pitchFamily="2" charset="0"/>
              <a:ea typeface="Roboto Cn" pitchFamily="2"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595" y="363927"/>
            <a:ext cx="10058400" cy="1192151"/>
          </a:xfrm>
          <a:prstGeom prst="rect">
            <a:avLst/>
          </a:prstGeom>
        </p:spPr>
      </p:pic>
      <p:pic>
        <p:nvPicPr>
          <p:cNvPr id="6146" name="Picture 2" descr="esus Resurrection clipart, Christianity clipart, Easter clipar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771" y="2300014"/>
            <a:ext cx="3023981" cy="30239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009322" y="2515759"/>
            <a:ext cx="6109673" cy="2031325"/>
          </a:xfrm>
          <a:prstGeom prst="rect">
            <a:avLst/>
          </a:prstGeom>
          <a:noFill/>
        </p:spPr>
        <p:txBody>
          <a:bodyPr wrap="square" rtlCol="0">
            <a:spAutoFit/>
          </a:bodyPr>
          <a:lstStyle/>
          <a:p>
            <a:r>
              <a:rPr lang="en-US" dirty="0"/>
              <a:t>In Easter, we celebrate the </a:t>
            </a:r>
            <a:r>
              <a:rPr lang="en-US" i="1" dirty="0"/>
              <a:t>resurrection</a:t>
            </a:r>
            <a:r>
              <a:rPr lang="en-US" dirty="0"/>
              <a:t> of our Lord Jesus Christ. We commemorate his </a:t>
            </a:r>
            <a:r>
              <a:rPr lang="en-US" i="1" dirty="0"/>
              <a:t>passion</a:t>
            </a:r>
            <a:r>
              <a:rPr lang="en-US" dirty="0"/>
              <a:t> and </a:t>
            </a:r>
            <a:r>
              <a:rPr lang="en-US" i="1" dirty="0"/>
              <a:t>death</a:t>
            </a:r>
            <a:r>
              <a:rPr lang="en-US" dirty="0"/>
              <a:t>.  We remember that Jesus died for us, to clean ourselves from sin and as the ultimate act of love. </a:t>
            </a:r>
          </a:p>
          <a:p>
            <a:endParaRPr lang="en-US" dirty="0"/>
          </a:p>
          <a:p>
            <a:r>
              <a:rPr lang="en-US" dirty="0"/>
              <a:t>He sacrificed himself for us to see how merciful and loving is God. </a:t>
            </a:r>
          </a:p>
        </p:txBody>
      </p:sp>
    </p:spTree>
    <p:extLst>
      <p:ext uri="{BB962C8B-B14F-4D97-AF65-F5344CB8AC3E}">
        <p14:creationId xmlns:p14="http://schemas.microsoft.com/office/powerpoint/2010/main" val="366044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2"/>
              </a:rPr>
              <a:t>www.saintgeorge.cl</a:t>
            </a:r>
            <a:endParaRPr lang="es-CL" sz="1400" dirty="0">
              <a:solidFill>
                <a:schemeClr val="accent5">
                  <a:lumMod val="75000"/>
                </a:schemeClr>
              </a:solidFill>
              <a:latin typeface="Roboto Cn" pitchFamily="2" charset="0"/>
              <a:ea typeface="Roboto Cn" pitchFamily="2"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23" y="336381"/>
            <a:ext cx="10058400" cy="1192151"/>
          </a:xfrm>
          <a:prstGeom prst="rect">
            <a:avLst/>
          </a:prstGeom>
        </p:spPr>
      </p:pic>
      <p:sp>
        <p:nvSpPr>
          <p:cNvPr id="9" name="Título 1"/>
          <p:cNvSpPr>
            <a:spLocks noGrp="1"/>
          </p:cNvSpPr>
          <p:nvPr>
            <p:ph type="ctrTitle"/>
          </p:nvPr>
        </p:nvSpPr>
        <p:spPr>
          <a:xfrm>
            <a:off x="7021061" y="524439"/>
            <a:ext cx="3629354" cy="683030"/>
          </a:xfrm>
        </p:spPr>
        <p:txBody>
          <a:bodyPr>
            <a:normAutofit/>
          </a:bodyPr>
          <a:lstStyle/>
          <a:p>
            <a:pPr algn="l"/>
            <a:r>
              <a:rPr lang="es-CL" sz="3200" b="1" dirty="0">
                <a:solidFill>
                  <a:schemeClr val="bg1"/>
                </a:solidFill>
                <a:latin typeface="Georgia Pro Black" panose="02040A02050405020203" pitchFamily="18" charset="0"/>
              </a:rPr>
              <a:t>Palm Sunday</a:t>
            </a:r>
          </a:p>
        </p:txBody>
      </p:sp>
      <p:pic>
        <p:nvPicPr>
          <p:cNvPr id="1026" name="Picture 2" descr="erusalem Jesus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223" y="1747027"/>
            <a:ext cx="4598915" cy="334187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6745" y="2206487"/>
            <a:ext cx="4820478" cy="1200329"/>
          </a:xfrm>
          <a:prstGeom prst="rect">
            <a:avLst/>
          </a:prstGeom>
          <a:noFill/>
        </p:spPr>
        <p:txBody>
          <a:bodyPr wrap="square" rtlCol="0">
            <a:spAutoFit/>
          </a:bodyPr>
          <a:lstStyle/>
          <a:p>
            <a:r>
              <a:rPr lang="en-US" dirty="0"/>
              <a:t>Jesus entered triumphantly to the city of Jerusalem in the back of a mule. People gathered to greet him with chants, palm tree leaves and rejoice. </a:t>
            </a:r>
          </a:p>
        </p:txBody>
      </p:sp>
      <p:sp>
        <p:nvSpPr>
          <p:cNvPr id="4" name="CuadroTexto 3"/>
          <p:cNvSpPr txBox="1"/>
          <p:nvPr/>
        </p:nvSpPr>
        <p:spPr>
          <a:xfrm rot="21129701">
            <a:off x="511866" y="4042066"/>
            <a:ext cx="5631542" cy="923330"/>
          </a:xfrm>
          <a:prstGeom prst="rect">
            <a:avLst/>
          </a:prstGeom>
          <a:noFill/>
        </p:spPr>
        <p:txBody>
          <a:bodyPr wrap="none" rtlCol="0">
            <a:spAutoFit/>
          </a:bodyPr>
          <a:lstStyle/>
          <a:p>
            <a:pPr marL="285750" indent="-285750">
              <a:buFont typeface="Arial" charset="0"/>
              <a:buChar char="•"/>
            </a:pPr>
            <a:r>
              <a:rPr lang="en-US" dirty="0">
                <a:solidFill>
                  <a:srgbClr val="0000FF"/>
                </a:solidFill>
              </a:rPr>
              <a:t>What symbol do we receive in mass to honor this day? </a:t>
            </a:r>
          </a:p>
          <a:p>
            <a:pPr marL="285750" indent="-285750">
              <a:buFont typeface="Arial" charset="0"/>
              <a:buChar char="•"/>
            </a:pPr>
            <a:r>
              <a:rPr lang="en-US" dirty="0">
                <a:solidFill>
                  <a:srgbClr val="0000FF"/>
                </a:solidFill>
              </a:rPr>
              <a:t>How did you celebrate this event last Sunday? </a:t>
            </a:r>
          </a:p>
          <a:p>
            <a:endParaRPr lang="es-ES_tradnl" dirty="0">
              <a:solidFill>
                <a:schemeClr val="accent5">
                  <a:lumMod val="50000"/>
                </a:schemeClr>
              </a:solidFill>
            </a:endParaRPr>
          </a:p>
        </p:txBody>
      </p:sp>
    </p:spTree>
    <p:extLst>
      <p:ext uri="{BB962C8B-B14F-4D97-AF65-F5344CB8AC3E}">
        <p14:creationId xmlns:p14="http://schemas.microsoft.com/office/powerpoint/2010/main" val="195381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4"/>
              </a:rPr>
              <a:t>www.saintgeorge.cl</a:t>
            </a:r>
            <a:endParaRPr lang="es-CL" sz="1400" dirty="0">
              <a:solidFill>
                <a:schemeClr val="accent5">
                  <a:lumMod val="75000"/>
                </a:schemeClr>
              </a:solidFill>
              <a:latin typeface="Roboto Cn" pitchFamily="2" charset="0"/>
              <a:ea typeface="Roboto Cn" pitchFamily="2"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595" y="363927"/>
            <a:ext cx="10058400" cy="1192151"/>
          </a:xfrm>
          <a:prstGeom prst="rect">
            <a:avLst/>
          </a:prstGeom>
        </p:spPr>
      </p:pic>
      <p:pic>
        <p:nvPicPr>
          <p:cNvPr id="2050" name="Picture 2" descr="https://secureservercdn.net/160.153.138.219/045.a80.myftpupload.com/wp-content/uploads/2018/03/the-last-supper__1522310367_112.196.175.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641" y="1733497"/>
            <a:ext cx="4263594" cy="19224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ctrTitle"/>
          </p:nvPr>
        </p:nvSpPr>
        <p:spPr>
          <a:xfrm>
            <a:off x="5744307" y="530010"/>
            <a:ext cx="9144000" cy="683030"/>
          </a:xfrm>
        </p:spPr>
        <p:txBody>
          <a:bodyPr>
            <a:normAutofit/>
          </a:bodyPr>
          <a:lstStyle/>
          <a:p>
            <a:pPr algn="l"/>
            <a:r>
              <a:rPr lang="es-CL" sz="3200" b="1" dirty="0" err="1">
                <a:solidFill>
                  <a:schemeClr val="bg1"/>
                </a:solidFill>
              </a:rPr>
              <a:t>The</a:t>
            </a:r>
            <a:r>
              <a:rPr lang="es-CL" sz="3200" b="1" dirty="0">
                <a:solidFill>
                  <a:schemeClr val="bg1"/>
                </a:solidFill>
              </a:rPr>
              <a:t> </a:t>
            </a:r>
            <a:r>
              <a:rPr lang="es-CL" sz="3200" b="1" dirty="0" err="1">
                <a:solidFill>
                  <a:schemeClr val="bg1"/>
                </a:solidFill>
              </a:rPr>
              <a:t>Last</a:t>
            </a:r>
            <a:r>
              <a:rPr lang="es-CL" sz="3200" b="1" dirty="0">
                <a:solidFill>
                  <a:schemeClr val="bg1"/>
                </a:solidFill>
              </a:rPr>
              <a:t> </a:t>
            </a:r>
            <a:r>
              <a:rPr lang="es-CL" sz="3200" b="1" dirty="0" err="1">
                <a:solidFill>
                  <a:schemeClr val="bg1"/>
                </a:solidFill>
              </a:rPr>
              <a:t>Supper</a:t>
            </a:r>
            <a:r>
              <a:rPr lang="es-CL" sz="3200" b="1" dirty="0">
                <a:solidFill>
                  <a:schemeClr val="bg1"/>
                </a:solidFill>
              </a:rPr>
              <a:t>- Holy Thursday</a:t>
            </a:r>
          </a:p>
        </p:txBody>
      </p:sp>
      <p:sp>
        <p:nvSpPr>
          <p:cNvPr id="2" name="Rectángulo 1"/>
          <p:cNvSpPr/>
          <p:nvPr/>
        </p:nvSpPr>
        <p:spPr>
          <a:xfrm>
            <a:off x="1056771" y="3784439"/>
            <a:ext cx="9916029" cy="1477328"/>
          </a:xfrm>
          <a:prstGeom prst="rect">
            <a:avLst/>
          </a:prstGeom>
        </p:spPr>
        <p:txBody>
          <a:bodyPr wrap="square">
            <a:spAutoFit/>
          </a:bodyPr>
          <a:lstStyle/>
          <a:p>
            <a:r>
              <a:rPr lang="en-US" dirty="0"/>
              <a:t>Jesus and his disciples sat together in one big room. As they ate, Jesus spoke to the disciples. He told them he was looking forward to his </a:t>
            </a:r>
            <a:r>
              <a:rPr lang="en-US" u="sng" dirty="0">
                <a:solidFill>
                  <a:schemeClr val="accent5">
                    <a:lumMod val="50000"/>
                  </a:schemeClr>
                </a:solidFill>
              </a:rPr>
              <a:t>Passover Feast </a:t>
            </a:r>
            <a:r>
              <a:rPr lang="en-US" dirty="0"/>
              <a:t>that he wanted to share with them.</a:t>
            </a:r>
          </a:p>
          <a:p>
            <a:r>
              <a:rPr lang="en-US" dirty="0"/>
              <a:t>Jesus took a loaf of bread, thanked to the Lord for it, and gave it to his disciples and said, “This loaf of bread is my body”. Jesus then picked up the cup of wine and once again, thanked the Lord for the same. Offering them the wine, he said,  “This cup of wine is my blood? </a:t>
            </a:r>
          </a:p>
        </p:txBody>
      </p:sp>
      <p:sp>
        <p:nvSpPr>
          <p:cNvPr id="4" name="CuadroTexto 3"/>
          <p:cNvSpPr txBox="1"/>
          <p:nvPr/>
        </p:nvSpPr>
        <p:spPr>
          <a:xfrm>
            <a:off x="801291" y="5446433"/>
            <a:ext cx="10923375" cy="369332"/>
          </a:xfrm>
          <a:prstGeom prst="rect">
            <a:avLst/>
          </a:prstGeom>
          <a:noFill/>
        </p:spPr>
        <p:txBody>
          <a:bodyPr wrap="none" rtlCol="0">
            <a:spAutoFit/>
          </a:bodyPr>
          <a:lstStyle/>
          <a:p>
            <a:pPr marL="285750" indent="-285750">
              <a:buFont typeface="Arial" charset="0"/>
              <a:buChar char="•"/>
            </a:pPr>
            <a:r>
              <a:rPr lang="es-ES_tradnl" dirty="0" err="1">
                <a:solidFill>
                  <a:srgbClr val="0000FF"/>
                </a:solidFill>
              </a:rPr>
              <a:t>How</a:t>
            </a:r>
            <a:r>
              <a:rPr lang="es-ES_tradnl" dirty="0">
                <a:solidFill>
                  <a:srgbClr val="0000FF"/>
                </a:solidFill>
              </a:rPr>
              <a:t> do </a:t>
            </a:r>
            <a:r>
              <a:rPr lang="es-ES_tradnl" dirty="0" err="1">
                <a:solidFill>
                  <a:srgbClr val="0000FF"/>
                </a:solidFill>
              </a:rPr>
              <a:t>we</a:t>
            </a:r>
            <a:r>
              <a:rPr lang="es-ES_tradnl" dirty="0">
                <a:solidFill>
                  <a:srgbClr val="0000FF"/>
                </a:solidFill>
              </a:rPr>
              <a:t> </a:t>
            </a:r>
            <a:r>
              <a:rPr lang="es-ES_tradnl" dirty="0" err="1">
                <a:solidFill>
                  <a:srgbClr val="0000FF"/>
                </a:solidFill>
              </a:rPr>
              <a:t>remember</a:t>
            </a:r>
            <a:r>
              <a:rPr lang="es-ES_tradnl" dirty="0">
                <a:solidFill>
                  <a:srgbClr val="0000FF"/>
                </a:solidFill>
              </a:rPr>
              <a:t> </a:t>
            </a:r>
            <a:r>
              <a:rPr lang="es-ES_tradnl" dirty="0" err="1">
                <a:solidFill>
                  <a:srgbClr val="0000FF"/>
                </a:solidFill>
              </a:rPr>
              <a:t>this</a:t>
            </a:r>
            <a:r>
              <a:rPr lang="es-ES_tradnl" dirty="0">
                <a:solidFill>
                  <a:srgbClr val="0000FF"/>
                </a:solidFill>
              </a:rPr>
              <a:t> </a:t>
            </a:r>
            <a:r>
              <a:rPr lang="es-ES_tradnl" dirty="0" err="1">
                <a:solidFill>
                  <a:srgbClr val="0000FF"/>
                </a:solidFill>
              </a:rPr>
              <a:t>holy</a:t>
            </a:r>
            <a:r>
              <a:rPr lang="es-ES_tradnl" dirty="0">
                <a:solidFill>
                  <a:srgbClr val="0000FF"/>
                </a:solidFill>
              </a:rPr>
              <a:t> </a:t>
            </a:r>
            <a:r>
              <a:rPr lang="es-ES_tradnl" dirty="0" err="1">
                <a:solidFill>
                  <a:srgbClr val="0000FF"/>
                </a:solidFill>
              </a:rPr>
              <a:t>celebration</a:t>
            </a:r>
            <a:r>
              <a:rPr lang="es-ES_tradnl" dirty="0">
                <a:solidFill>
                  <a:srgbClr val="0000FF"/>
                </a:solidFill>
              </a:rPr>
              <a:t>? </a:t>
            </a:r>
            <a:r>
              <a:rPr lang="es-ES_tradnl" dirty="0" err="1">
                <a:solidFill>
                  <a:srgbClr val="0000FF"/>
                </a:solidFill>
              </a:rPr>
              <a:t>How</a:t>
            </a:r>
            <a:r>
              <a:rPr lang="es-ES_tradnl" dirty="0">
                <a:solidFill>
                  <a:srgbClr val="0000FF"/>
                </a:solidFill>
              </a:rPr>
              <a:t> </a:t>
            </a:r>
            <a:r>
              <a:rPr lang="es-ES_tradnl" dirty="0" err="1">
                <a:solidFill>
                  <a:srgbClr val="0000FF"/>
                </a:solidFill>
              </a:rPr>
              <a:t>many</a:t>
            </a:r>
            <a:r>
              <a:rPr lang="es-ES_tradnl" dirty="0">
                <a:solidFill>
                  <a:srgbClr val="0000FF"/>
                </a:solidFill>
              </a:rPr>
              <a:t> times do </a:t>
            </a:r>
            <a:r>
              <a:rPr lang="es-ES_tradnl" dirty="0" err="1">
                <a:solidFill>
                  <a:srgbClr val="0000FF"/>
                </a:solidFill>
              </a:rPr>
              <a:t>you</a:t>
            </a:r>
            <a:r>
              <a:rPr lang="es-ES_tradnl" dirty="0">
                <a:solidFill>
                  <a:srgbClr val="0000FF"/>
                </a:solidFill>
              </a:rPr>
              <a:t> </a:t>
            </a:r>
            <a:r>
              <a:rPr lang="es-ES_tradnl" dirty="0" err="1">
                <a:solidFill>
                  <a:srgbClr val="0000FF"/>
                </a:solidFill>
              </a:rPr>
              <a:t>participate</a:t>
            </a:r>
            <a:r>
              <a:rPr lang="es-ES_tradnl" dirty="0">
                <a:solidFill>
                  <a:srgbClr val="0000FF"/>
                </a:solidFill>
              </a:rPr>
              <a:t> of </a:t>
            </a:r>
            <a:r>
              <a:rPr lang="es-ES_tradnl" dirty="0" err="1">
                <a:solidFill>
                  <a:srgbClr val="0000FF"/>
                </a:solidFill>
              </a:rPr>
              <a:t>this</a:t>
            </a:r>
            <a:r>
              <a:rPr lang="es-ES_tradnl" dirty="0">
                <a:solidFill>
                  <a:srgbClr val="0000FF"/>
                </a:solidFill>
              </a:rPr>
              <a:t> </a:t>
            </a:r>
            <a:r>
              <a:rPr lang="es-ES_tradnl" dirty="0" err="1">
                <a:solidFill>
                  <a:srgbClr val="0000FF"/>
                </a:solidFill>
              </a:rPr>
              <a:t>celebration</a:t>
            </a:r>
            <a:r>
              <a:rPr lang="es-ES_tradnl" dirty="0">
                <a:solidFill>
                  <a:srgbClr val="0000FF"/>
                </a:solidFill>
              </a:rPr>
              <a:t> in </a:t>
            </a:r>
            <a:r>
              <a:rPr lang="es-ES_tradnl" dirty="0" err="1">
                <a:solidFill>
                  <a:srgbClr val="0000FF"/>
                </a:solidFill>
              </a:rPr>
              <a:t>the</a:t>
            </a:r>
            <a:r>
              <a:rPr lang="es-ES_tradnl" dirty="0">
                <a:solidFill>
                  <a:srgbClr val="0000FF"/>
                </a:solidFill>
              </a:rPr>
              <a:t> </a:t>
            </a:r>
            <a:r>
              <a:rPr lang="es-ES_tradnl" dirty="0" err="1">
                <a:solidFill>
                  <a:srgbClr val="0000FF"/>
                </a:solidFill>
              </a:rPr>
              <a:t>year</a:t>
            </a:r>
            <a:r>
              <a:rPr lang="es-ES_tradnl" dirty="0">
                <a:solidFill>
                  <a:srgbClr val="0000FF"/>
                </a:solidFill>
              </a:rPr>
              <a:t>? </a:t>
            </a:r>
          </a:p>
        </p:txBody>
      </p:sp>
      <p:pic>
        <p:nvPicPr>
          <p:cNvPr id="5" name="Passover fea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4">
                <a:tint val="45000"/>
                <a:satMod val="400000"/>
              </a:schemeClr>
            </a:duotone>
          </a:blip>
          <a:stretch>
            <a:fillRect/>
          </a:stretch>
        </p:blipFill>
        <p:spPr>
          <a:xfrm>
            <a:off x="8562008" y="2288343"/>
            <a:ext cx="812800" cy="812800"/>
          </a:xfrm>
          <a:prstGeom prst="rect">
            <a:avLst/>
          </a:prstGeom>
        </p:spPr>
      </p:pic>
    </p:spTree>
    <p:extLst>
      <p:ext uri="{BB962C8B-B14F-4D97-AF65-F5344CB8AC3E}">
        <p14:creationId xmlns:p14="http://schemas.microsoft.com/office/powerpoint/2010/main" val="596098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2"/>
              </a:rPr>
              <a:t>www.saintgeorge.cl</a:t>
            </a:r>
            <a:endParaRPr lang="es-CL" sz="1400" dirty="0">
              <a:solidFill>
                <a:schemeClr val="accent5">
                  <a:lumMod val="75000"/>
                </a:schemeClr>
              </a:solidFill>
              <a:latin typeface="Roboto Cn" pitchFamily="2" charset="0"/>
              <a:ea typeface="Roboto Cn" pitchFamily="2"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33" y="443644"/>
            <a:ext cx="10835412" cy="1192151"/>
          </a:xfrm>
          <a:prstGeom prst="rect">
            <a:avLst/>
          </a:prstGeom>
        </p:spPr>
      </p:pic>
      <p:sp>
        <p:nvSpPr>
          <p:cNvPr id="9" name="Título 1"/>
          <p:cNvSpPr>
            <a:spLocks noGrp="1"/>
          </p:cNvSpPr>
          <p:nvPr>
            <p:ph type="ctrTitle"/>
          </p:nvPr>
        </p:nvSpPr>
        <p:spPr>
          <a:xfrm>
            <a:off x="5645945" y="581816"/>
            <a:ext cx="5699408" cy="683030"/>
          </a:xfrm>
        </p:spPr>
        <p:txBody>
          <a:bodyPr>
            <a:normAutofit/>
          </a:bodyPr>
          <a:lstStyle/>
          <a:p>
            <a:pPr algn="l"/>
            <a:r>
              <a:rPr lang="es-CL" sz="3200" b="1" dirty="0">
                <a:solidFill>
                  <a:schemeClr val="bg1"/>
                </a:solidFill>
                <a:latin typeface="Georgia Pro Black" panose="02040A02050405020203" pitchFamily="18" charset="0"/>
              </a:rPr>
              <a:t>Holy Friday- Via Crucis </a:t>
            </a:r>
          </a:p>
        </p:txBody>
      </p:sp>
      <p:pic>
        <p:nvPicPr>
          <p:cNvPr id="2050" name="Picture 2" descr="ia Crucis Ilustraciones Stock, Vectores, Y Clipart – (48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47" y="1868556"/>
            <a:ext cx="3635900" cy="36359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364341" y="1855375"/>
            <a:ext cx="6981011" cy="2862322"/>
          </a:xfrm>
          <a:prstGeom prst="rect">
            <a:avLst/>
          </a:prstGeom>
          <a:noFill/>
        </p:spPr>
        <p:txBody>
          <a:bodyPr wrap="square" rtlCol="0">
            <a:spAutoFit/>
          </a:bodyPr>
          <a:lstStyle/>
          <a:p>
            <a:r>
              <a:rPr lang="en-US" dirty="0"/>
              <a:t>Jesus was arrested because of </a:t>
            </a:r>
            <a:r>
              <a:rPr lang="en-US" i="1" dirty="0"/>
              <a:t>blasphemy, </a:t>
            </a:r>
            <a:r>
              <a:rPr lang="en-US" dirty="0"/>
              <a:t>because the Jews accused him of saying </a:t>
            </a:r>
            <a:r>
              <a:rPr lang="en-US" i="1" dirty="0"/>
              <a:t>“He was the king of kings”</a:t>
            </a:r>
            <a:r>
              <a:rPr lang="en-US" dirty="0"/>
              <a:t>. He was judged by Pontius Pilates who saw that Jesus didn’t do something wrong and couldn`t judge him, so he washed his hands and left the decision to the people in town. </a:t>
            </a:r>
          </a:p>
          <a:p>
            <a:endParaRPr lang="en-US" dirty="0"/>
          </a:p>
          <a:p>
            <a:r>
              <a:rPr lang="en-US" dirty="0"/>
              <a:t>People shouted: </a:t>
            </a:r>
            <a:r>
              <a:rPr lang="en-US" i="1" dirty="0"/>
              <a:t>“Crucify him!”. T</a:t>
            </a:r>
            <a:r>
              <a:rPr lang="en-US" dirty="0"/>
              <a:t>he same people who greeted him in his entry to Jerusalem, betrayed him and sent him to his death. He was tortured and obliged to carry his cross to a place called </a:t>
            </a:r>
            <a:r>
              <a:rPr lang="en-US" i="1" dirty="0"/>
              <a:t>Golgotha</a:t>
            </a:r>
            <a:r>
              <a:rPr lang="en-US" dirty="0"/>
              <a:t> where he was crucified. He died saying: </a:t>
            </a:r>
            <a:r>
              <a:rPr lang="en-US" i="1" dirty="0"/>
              <a:t>“Eloi, Eloi, </a:t>
            </a:r>
            <a:r>
              <a:rPr lang="en-US" i="1" dirty="0" err="1"/>
              <a:t>lema</a:t>
            </a:r>
            <a:r>
              <a:rPr lang="en-US" i="1" dirty="0"/>
              <a:t> </a:t>
            </a:r>
            <a:r>
              <a:rPr lang="en-US" i="1" dirty="0" err="1"/>
              <a:t>sabachthani</a:t>
            </a:r>
            <a:r>
              <a:rPr lang="en-US" i="1" dirty="0"/>
              <a:t>?”</a:t>
            </a:r>
            <a:r>
              <a:rPr lang="en-US" dirty="0"/>
              <a:t> that means </a:t>
            </a:r>
            <a:r>
              <a:rPr lang="en-US" i="1" dirty="0"/>
              <a:t>“My God, my God, why have you forsaken me?”</a:t>
            </a:r>
          </a:p>
        </p:txBody>
      </p:sp>
      <p:sp>
        <p:nvSpPr>
          <p:cNvPr id="3" name="CuadroTexto 2"/>
          <p:cNvSpPr txBox="1"/>
          <p:nvPr/>
        </p:nvSpPr>
        <p:spPr>
          <a:xfrm>
            <a:off x="1331843" y="5504456"/>
            <a:ext cx="9079793" cy="369332"/>
          </a:xfrm>
          <a:prstGeom prst="rect">
            <a:avLst/>
          </a:prstGeom>
          <a:noFill/>
        </p:spPr>
        <p:txBody>
          <a:bodyPr wrap="none" rtlCol="0">
            <a:spAutoFit/>
          </a:bodyPr>
          <a:lstStyle/>
          <a:p>
            <a:pPr marL="285750" indent="-285750">
              <a:buFont typeface="Arial" charset="0"/>
              <a:buChar char="•"/>
            </a:pPr>
            <a:r>
              <a:rPr lang="es-ES_tradnl" dirty="0" err="1">
                <a:solidFill>
                  <a:srgbClr val="0000FF"/>
                </a:solidFill>
              </a:rPr>
              <a:t>Why</a:t>
            </a:r>
            <a:r>
              <a:rPr lang="es-ES_tradnl" dirty="0">
                <a:solidFill>
                  <a:srgbClr val="0000FF"/>
                </a:solidFill>
              </a:rPr>
              <a:t> do </a:t>
            </a:r>
            <a:r>
              <a:rPr lang="es-ES_tradnl" dirty="0" err="1">
                <a:solidFill>
                  <a:srgbClr val="0000FF"/>
                </a:solidFill>
              </a:rPr>
              <a:t>you</a:t>
            </a:r>
            <a:r>
              <a:rPr lang="es-ES_tradnl" dirty="0">
                <a:solidFill>
                  <a:srgbClr val="0000FF"/>
                </a:solidFill>
              </a:rPr>
              <a:t> </a:t>
            </a:r>
            <a:r>
              <a:rPr lang="es-ES_tradnl" dirty="0" err="1">
                <a:solidFill>
                  <a:srgbClr val="0000FF"/>
                </a:solidFill>
              </a:rPr>
              <a:t>think</a:t>
            </a:r>
            <a:r>
              <a:rPr lang="es-ES_tradnl" dirty="0">
                <a:solidFill>
                  <a:srgbClr val="0000FF"/>
                </a:solidFill>
              </a:rPr>
              <a:t> </a:t>
            </a:r>
            <a:r>
              <a:rPr lang="es-ES_tradnl" dirty="0" err="1">
                <a:solidFill>
                  <a:srgbClr val="0000FF"/>
                </a:solidFill>
              </a:rPr>
              <a:t>Jesus</a:t>
            </a:r>
            <a:r>
              <a:rPr lang="es-ES_tradnl" dirty="0">
                <a:solidFill>
                  <a:srgbClr val="0000FF"/>
                </a:solidFill>
              </a:rPr>
              <a:t> </a:t>
            </a:r>
            <a:r>
              <a:rPr lang="es-ES_tradnl" dirty="0" err="1">
                <a:solidFill>
                  <a:srgbClr val="0000FF"/>
                </a:solidFill>
              </a:rPr>
              <a:t>said</a:t>
            </a:r>
            <a:r>
              <a:rPr lang="es-ES_tradnl" dirty="0">
                <a:solidFill>
                  <a:srgbClr val="0000FF"/>
                </a:solidFill>
              </a:rPr>
              <a:t>: “</a:t>
            </a:r>
            <a:r>
              <a:rPr lang="en-US" dirty="0">
                <a:solidFill>
                  <a:srgbClr val="0000FF"/>
                </a:solidFill>
              </a:rPr>
              <a:t>My God, my God, why have you forsaken me?” when he died?</a:t>
            </a:r>
            <a:endParaRPr lang="es-ES_tradnl" dirty="0">
              <a:solidFill>
                <a:srgbClr val="0000FF"/>
              </a:solidFill>
            </a:endParaRPr>
          </a:p>
        </p:txBody>
      </p:sp>
    </p:spTree>
    <p:extLst>
      <p:ext uri="{BB962C8B-B14F-4D97-AF65-F5344CB8AC3E}">
        <p14:creationId xmlns:p14="http://schemas.microsoft.com/office/powerpoint/2010/main" val="3277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4"/>
              </a:rPr>
              <a:t>www.saintgeorge.cl</a:t>
            </a:r>
            <a:endParaRPr lang="es-CL" sz="1400" dirty="0">
              <a:solidFill>
                <a:schemeClr val="accent5">
                  <a:lumMod val="75000"/>
                </a:schemeClr>
              </a:solidFill>
              <a:latin typeface="Roboto Cn" pitchFamily="2" charset="0"/>
              <a:ea typeface="Roboto Cn" pitchFamily="2"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595" y="363927"/>
            <a:ext cx="10058400" cy="1192151"/>
          </a:xfrm>
          <a:prstGeom prst="rect">
            <a:avLst/>
          </a:prstGeom>
        </p:spPr>
      </p:pic>
      <p:sp>
        <p:nvSpPr>
          <p:cNvPr id="9" name="Título 1"/>
          <p:cNvSpPr>
            <a:spLocks noGrp="1"/>
          </p:cNvSpPr>
          <p:nvPr>
            <p:ph type="ctrTitle"/>
          </p:nvPr>
        </p:nvSpPr>
        <p:spPr>
          <a:xfrm>
            <a:off x="6296312" y="554876"/>
            <a:ext cx="9144000" cy="683030"/>
          </a:xfrm>
        </p:spPr>
        <p:txBody>
          <a:bodyPr>
            <a:normAutofit/>
          </a:bodyPr>
          <a:lstStyle/>
          <a:p>
            <a:pPr algn="l"/>
            <a:r>
              <a:rPr lang="es-CL" sz="3200" b="1" dirty="0">
                <a:solidFill>
                  <a:schemeClr val="bg1"/>
                </a:solidFill>
                <a:latin typeface="Georgia Pro Black" panose="02040A02050405020203" pitchFamily="18" charset="0"/>
              </a:rPr>
              <a:t>Holy Saturday</a:t>
            </a:r>
          </a:p>
        </p:txBody>
      </p:sp>
      <p:pic>
        <p:nvPicPr>
          <p:cNvPr id="3076" name="Picture 4" descr="lipart Jesus To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461" y="2375452"/>
            <a:ext cx="4401168" cy="210709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305630" y="1781099"/>
            <a:ext cx="6293336" cy="1477328"/>
          </a:xfrm>
          <a:prstGeom prst="rect">
            <a:avLst/>
          </a:prstGeom>
          <a:noFill/>
        </p:spPr>
        <p:txBody>
          <a:bodyPr wrap="square" rtlCol="0">
            <a:spAutoFit/>
          </a:bodyPr>
          <a:lstStyle/>
          <a:p>
            <a:r>
              <a:rPr lang="en-US" dirty="0"/>
              <a:t>Before </a:t>
            </a:r>
            <a:r>
              <a:rPr lang="en-US" u="sng" dirty="0">
                <a:solidFill>
                  <a:schemeClr val="accent5">
                    <a:lumMod val="50000"/>
                  </a:schemeClr>
                </a:solidFill>
              </a:rPr>
              <a:t>Sabbath</a:t>
            </a:r>
            <a:r>
              <a:rPr lang="en-US" dirty="0"/>
              <a:t>, Joseph of Arimathea, asked Pontius Pilates for the body of Jesus. He took down the body from the cross, wrapped it in linen cloth, and placed it in a tomb cut out of rock. Then, he closed the tomb with a big stone. Mary Magdalene and Mary, the mother of Joseph, saw where he was laid.</a:t>
            </a:r>
          </a:p>
        </p:txBody>
      </p:sp>
      <p:sp>
        <p:nvSpPr>
          <p:cNvPr id="3" name="CuadroTexto 2"/>
          <p:cNvSpPr txBox="1"/>
          <p:nvPr/>
        </p:nvSpPr>
        <p:spPr>
          <a:xfrm>
            <a:off x="5903152" y="4014037"/>
            <a:ext cx="5347252" cy="1477328"/>
          </a:xfrm>
          <a:prstGeom prst="rect">
            <a:avLst/>
          </a:prstGeom>
          <a:noFill/>
        </p:spPr>
        <p:txBody>
          <a:bodyPr wrap="square" rtlCol="0">
            <a:spAutoFit/>
          </a:bodyPr>
          <a:lstStyle/>
          <a:p>
            <a:r>
              <a:rPr lang="es-ES_tradnl" dirty="0" err="1">
                <a:solidFill>
                  <a:srgbClr val="0000FF"/>
                </a:solidFill>
              </a:rPr>
              <a:t>On</a:t>
            </a:r>
            <a:r>
              <a:rPr lang="es-ES_tradnl" dirty="0">
                <a:solidFill>
                  <a:srgbClr val="0000FF"/>
                </a:solidFill>
              </a:rPr>
              <a:t> </a:t>
            </a:r>
            <a:r>
              <a:rPr lang="es-ES_tradnl" dirty="0" err="1">
                <a:solidFill>
                  <a:srgbClr val="0000FF"/>
                </a:solidFill>
              </a:rPr>
              <a:t>Holy</a:t>
            </a:r>
            <a:r>
              <a:rPr lang="es-ES_tradnl" dirty="0">
                <a:solidFill>
                  <a:srgbClr val="0000FF"/>
                </a:solidFill>
              </a:rPr>
              <a:t> </a:t>
            </a:r>
            <a:r>
              <a:rPr lang="es-ES_tradnl" dirty="0" err="1">
                <a:solidFill>
                  <a:srgbClr val="0000FF"/>
                </a:solidFill>
              </a:rPr>
              <a:t>Saturday</a:t>
            </a:r>
            <a:r>
              <a:rPr lang="es-ES_tradnl" dirty="0">
                <a:solidFill>
                  <a:srgbClr val="0000FF"/>
                </a:solidFill>
              </a:rPr>
              <a:t>, </a:t>
            </a:r>
            <a:r>
              <a:rPr lang="es-ES_tradnl" dirty="0" err="1">
                <a:solidFill>
                  <a:srgbClr val="0000FF"/>
                </a:solidFill>
              </a:rPr>
              <a:t>we</a:t>
            </a:r>
            <a:r>
              <a:rPr lang="es-ES_tradnl" dirty="0">
                <a:solidFill>
                  <a:srgbClr val="0000FF"/>
                </a:solidFill>
              </a:rPr>
              <a:t> </a:t>
            </a:r>
            <a:r>
              <a:rPr lang="es-ES_tradnl" dirty="0" err="1">
                <a:solidFill>
                  <a:srgbClr val="0000FF"/>
                </a:solidFill>
              </a:rPr>
              <a:t>reflect</a:t>
            </a:r>
            <a:r>
              <a:rPr lang="es-ES_tradnl" dirty="0">
                <a:solidFill>
                  <a:srgbClr val="0000FF"/>
                </a:solidFill>
              </a:rPr>
              <a:t> </a:t>
            </a:r>
            <a:r>
              <a:rPr lang="es-ES_tradnl" dirty="0" err="1">
                <a:solidFill>
                  <a:srgbClr val="0000FF"/>
                </a:solidFill>
              </a:rPr>
              <a:t>on</a:t>
            </a:r>
            <a:r>
              <a:rPr lang="es-ES_tradnl" dirty="0">
                <a:solidFill>
                  <a:srgbClr val="0000FF"/>
                </a:solidFill>
              </a:rPr>
              <a:t> </a:t>
            </a:r>
            <a:r>
              <a:rPr lang="es-ES_tradnl" dirty="0" err="1">
                <a:solidFill>
                  <a:srgbClr val="0000FF"/>
                </a:solidFill>
              </a:rPr>
              <a:t>Jesus</a:t>
            </a:r>
            <a:r>
              <a:rPr lang="es-ES_tradnl" dirty="0">
                <a:solidFill>
                  <a:srgbClr val="0000FF"/>
                </a:solidFill>
              </a:rPr>
              <a:t>’ </a:t>
            </a:r>
            <a:r>
              <a:rPr lang="es-ES_tradnl" dirty="0" err="1">
                <a:solidFill>
                  <a:srgbClr val="0000FF"/>
                </a:solidFill>
              </a:rPr>
              <a:t>sacrifice</a:t>
            </a:r>
            <a:r>
              <a:rPr lang="es-ES_tradnl" dirty="0">
                <a:solidFill>
                  <a:srgbClr val="0000FF"/>
                </a:solidFill>
              </a:rPr>
              <a:t> and </a:t>
            </a:r>
            <a:r>
              <a:rPr lang="es-ES_tradnl" dirty="0" err="1">
                <a:solidFill>
                  <a:srgbClr val="0000FF"/>
                </a:solidFill>
              </a:rPr>
              <a:t>wait</a:t>
            </a:r>
            <a:r>
              <a:rPr lang="es-ES_tradnl" dirty="0">
                <a:solidFill>
                  <a:srgbClr val="0000FF"/>
                </a:solidFill>
              </a:rPr>
              <a:t> </a:t>
            </a:r>
            <a:r>
              <a:rPr lang="es-ES_tradnl" dirty="0" err="1">
                <a:solidFill>
                  <a:srgbClr val="0000FF"/>
                </a:solidFill>
              </a:rPr>
              <a:t>for</a:t>
            </a:r>
            <a:r>
              <a:rPr lang="es-ES_tradnl" dirty="0">
                <a:solidFill>
                  <a:srgbClr val="0000FF"/>
                </a:solidFill>
              </a:rPr>
              <a:t> </a:t>
            </a:r>
            <a:r>
              <a:rPr lang="es-ES_tradnl" dirty="0" err="1">
                <a:solidFill>
                  <a:srgbClr val="0000FF"/>
                </a:solidFill>
              </a:rPr>
              <a:t>his</a:t>
            </a:r>
            <a:r>
              <a:rPr lang="es-ES_tradnl" dirty="0">
                <a:solidFill>
                  <a:srgbClr val="0000FF"/>
                </a:solidFill>
              </a:rPr>
              <a:t> </a:t>
            </a:r>
            <a:r>
              <a:rPr lang="es-ES_tradnl" dirty="0" err="1">
                <a:solidFill>
                  <a:srgbClr val="0000FF"/>
                </a:solidFill>
              </a:rPr>
              <a:t>resurrection</a:t>
            </a:r>
            <a:r>
              <a:rPr lang="es-ES_tradnl" dirty="0">
                <a:solidFill>
                  <a:srgbClr val="0000FF"/>
                </a:solidFill>
              </a:rPr>
              <a:t>. </a:t>
            </a:r>
          </a:p>
          <a:p>
            <a:endParaRPr lang="es-ES_tradnl" dirty="0">
              <a:solidFill>
                <a:srgbClr val="0000FF"/>
              </a:solidFill>
            </a:endParaRPr>
          </a:p>
          <a:p>
            <a:pPr marL="285750" indent="-285750">
              <a:buFont typeface="Arial" charset="0"/>
              <a:buChar char="•"/>
            </a:pPr>
            <a:r>
              <a:rPr lang="es-ES_tradnl" dirty="0" err="1">
                <a:solidFill>
                  <a:srgbClr val="0000FF"/>
                </a:solidFill>
              </a:rPr>
              <a:t>Reflect</a:t>
            </a:r>
            <a:r>
              <a:rPr lang="es-ES_tradnl" dirty="0">
                <a:solidFill>
                  <a:srgbClr val="0000FF"/>
                </a:solidFill>
              </a:rPr>
              <a:t> in </a:t>
            </a:r>
            <a:r>
              <a:rPr lang="es-ES_tradnl" dirty="0" err="1">
                <a:solidFill>
                  <a:srgbClr val="0000FF"/>
                </a:solidFill>
              </a:rPr>
              <a:t>family</a:t>
            </a:r>
            <a:r>
              <a:rPr lang="es-ES_tradnl" dirty="0">
                <a:solidFill>
                  <a:srgbClr val="0000FF"/>
                </a:solidFill>
              </a:rPr>
              <a:t>, </a:t>
            </a:r>
            <a:r>
              <a:rPr lang="es-ES_tradnl" dirty="0" err="1">
                <a:solidFill>
                  <a:srgbClr val="0000FF"/>
                </a:solidFill>
              </a:rPr>
              <a:t>what</a:t>
            </a:r>
            <a:r>
              <a:rPr lang="es-ES_tradnl" dirty="0">
                <a:solidFill>
                  <a:srgbClr val="0000FF"/>
                </a:solidFill>
              </a:rPr>
              <a:t> </a:t>
            </a:r>
            <a:r>
              <a:rPr lang="es-ES_tradnl" dirty="0" err="1">
                <a:solidFill>
                  <a:srgbClr val="0000FF"/>
                </a:solidFill>
              </a:rPr>
              <a:t>was</a:t>
            </a:r>
            <a:r>
              <a:rPr lang="es-ES_tradnl" dirty="0">
                <a:solidFill>
                  <a:srgbClr val="0000FF"/>
                </a:solidFill>
              </a:rPr>
              <a:t> </a:t>
            </a:r>
            <a:r>
              <a:rPr lang="es-ES_tradnl" dirty="0" err="1">
                <a:solidFill>
                  <a:srgbClr val="0000FF"/>
                </a:solidFill>
              </a:rPr>
              <a:t>Jesus</a:t>
            </a:r>
            <a:r>
              <a:rPr lang="es-ES_tradnl" dirty="0">
                <a:solidFill>
                  <a:srgbClr val="0000FF"/>
                </a:solidFill>
              </a:rPr>
              <a:t>’ </a:t>
            </a:r>
            <a:r>
              <a:rPr lang="es-ES_tradnl" dirty="0" err="1">
                <a:solidFill>
                  <a:srgbClr val="0000FF"/>
                </a:solidFill>
              </a:rPr>
              <a:t>biggest</a:t>
            </a:r>
            <a:r>
              <a:rPr lang="es-ES_tradnl" dirty="0">
                <a:solidFill>
                  <a:srgbClr val="0000FF"/>
                </a:solidFill>
              </a:rPr>
              <a:t> </a:t>
            </a:r>
            <a:r>
              <a:rPr lang="es-ES_tradnl" dirty="0" err="1">
                <a:solidFill>
                  <a:srgbClr val="0000FF"/>
                </a:solidFill>
              </a:rPr>
              <a:t>saccrifice</a:t>
            </a:r>
            <a:r>
              <a:rPr lang="es-ES_tradnl" dirty="0">
                <a:solidFill>
                  <a:srgbClr val="0000FF"/>
                </a:solidFill>
              </a:rPr>
              <a:t>?</a:t>
            </a:r>
          </a:p>
          <a:p>
            <a:pPr marL="285750" indent="-285750">
              <a:buFont typeface="Arial" charset="0"/>
              <a:buChar char="•"/>
            </a:pPr>
            <a:r>
              <a:rPr lang="es-ES_tradnl" dirty="0" err="1">
                <a:solidFill>
                  <a:srgbClr val="0000FF"/>
                </a:solidFill>
              </a:rPr>
              <a:t>How</a:t>
            </a:r>
            <a:r>
              <a:rPr lang="es-ES_tradnl" dirty="0">
                <a:solidFill>
                  <a:srgbClr val="0000FF"/>
                </a:solidFill>
              </a:rPr>
              <a:t> do </a:t>
            </a:r>
            <a:r>
              <a:rPr lang="es-ES_tradnl" dirty="0" err="1">
                <a:solidFill>
                  <a:srgbClr val="0000FF"/>
                </a:solidFill>
              </a:rPr>
              <a:t>we</a:t>
            </a:r>
            <a:r>
              <a:rPr lang="es-ES_tradnl" dirty="0">
                <a:solidFill>
                  <a:srgbClr val="0000FF"/>
                </a:solidFill>
              </a:rPr>
              <a:t> </a:t>
            </a:r>
            <a:r>
              <a:rPr lang="es-ES_tradnl" dirty="0" err="1">
                <a:solidFill>
                  <a:srgbClr val="0000FF"/>
                </a:solidFill>
              </a:rPr>
              <a:t>thank</a:t>
            </a:r>
            <a:r>
              <a:rPr lang="es-ES_tradnl" dirty="0">
                <a:solidFill>
                  <a:srgbClr val="0000FF"/>
                </a:solidFill>
              </a:rPr>
              <a:t> </a:t>
            </a:r>
            <a:r>
              <a:rPr lang="es-ES_tradnl" dirty="0" err="1">
                <a:solidFill>
                  <a:srgbClr val="0000FF"/>
                </a:solidFill>
              </a:rPr>
              <a:t>his</a:t>
            </a:r>
            <a:r>
              <a:rPr lang="es-ES_tradnl" dirty="0">
                <a:solidFill>
                  <a:srgbClr val="0000FF"/>
                </a:solidFill>
              </a:rPr>
              <a:t> </a:t>
            </a:r>
            <a:r>
              <a:rPr lang="es-ES_tradnl" dirty="0" err="1">
                <a:solidFill>
                  <a:srgbClr val="0000FF"/>
                </a:solidFill>
              </a:rPr>
              <a:t>sacrifice</a:t>
            </a:r>
            <a:r>
              <a:rPr lang="es-ES_tradnl" dirty="0">
                <a:solidFill>
                  <a:srgbClr val="0000FF"/>
                </a:solidFill>
              </a:rPr>
              <a:t>? </a:t>
            </a:r>
          </a:p>
        </p:txBody>
      </p:sp>
      <p:pic>
        <p:nvPicPr>
          <p:cNvPr id="5" name="Sabb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5">
                <a:tint val="45000"/>
                <a:satMod val="400000"/>
              </a:schemeClr>
            </a:duotone>
          </a:blip>
          <a:stretch>
            <a:fillRect/>
          </a:stretch>
        </p:blipFill>
        <p:spPr>
          <a:xfrm>
            <a:off x="2608469" y="4678565"/>
            <a:ext cx="812800" cy="812800"/>
          </a:xfrm>
          <a:prstGeom prst="rect">
            <a:avLst/>
          </a:prstGeom>
        </p:spPr>
      </p:pic>
    </p:spTree>
    <p:extLst>
      <p:ext uri="{BB962C8B-B14F-4D97-AF65-F5344CB8AC3E}">
        <p14:creationId xmlns:p14="http://schemas.microsoft.com/office/powerpoint/2010/main" val="317229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2"/>
              </a:rPr>
              <a:t>www.saintgeorge.cl</a:t>
            </a:r>
            <a:endParaRPr lang="es-CL" sz="1400" dirty="0">
              <a:solidFill>
                <a:schemeClr val="accent5">
                  <a:lumMod val="75000"/>
                </a:schemeClr>
              </a:solidFill>
              <a:latin typeface="Roboto Cn" pitchFamily="2" charset="0"/>
              <a:ea typeface="Roboto Cn" pitchFamily="2"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3" y="407617"/>
            <a:ext cx="11422953" cy="1192151"/>
          </a:xfrm>
          <a:prstGeom prst="rect">
            <a:avLst/>
          </a:prstGeom>
        </p:spPr>
      </p:pic>
      <p:sp>
        <p:nvSpPr>
          <p:cNvPr id="9" name="Título 1"/>
          <p:cNvSpPr>
            <a:spLocks noGrp="1"/>
          </p:cNvSpPr>
          <p:nvPr>
            <p:ph type="ctrTitle"/>
          </p:nvPr>
        </p:nvSpPr>
        <p:spPr>
          <a:xfrm>
            <a:off x="5513695" y="554876"/>
            <a:ext cx="6316988" cy="683030"/>
          </a:xfrm>
        </p:spPr>
        <p:txBody>
          <a:bodyPr>
            <a:normAutofit/>
          </a:bodyPr>
          <a:lstStyle/>
          <a:p>
            <a:pPr algn="l"/>
            <a:r>
              <a:rPr lang="es-CL" sz="3200" b="1" dirty="0">
                <a:solidFill>
                  <a:schemeClr val="bg1"/>
                </a:solidFill>
                <a:latin typeface="Georgia Pro Black" panose="02040A02050405020203" pitchFamily="18" charset="0"/>
              </a:rPr>
              <a:t>Holy Sunday- Resurrection</a:t>
            </a:r>
          </a:p>
        </p:txBody>
      </p:sp>
      <p:pic>
        <p:nvPicPr>
          <p:cNvPr id="5124" name="Picture 4" descr="mpty Tomb Drawing | Free download on ClipArtM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15" y="1888434"/>
            <a:ext cx="3374146" cy="17008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ster Jesus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241" y="3771884"/>
            <a:ext cx="4172281" cy="215140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675210" y="1674674"/>
            <a:ext cx="6921045" cy="1754326"/>
          </a:xfrm>
          <a:prstGeom prst="rect">
            <a:avLst/>
          </a:prstGeom>
          <a:noFill/>
        </p:spPr>
        <p:txBody>
          <a:bodyPr wrap="square" rtlCol="0">
            <a:spAutoFit/>
          </a:bodyPr>
          <a:lstStyle/>
          <a:p>
            <a:r>
              <a:rPr lang="en-US" dirty="0"/>
              <a:t>After Sabbath, Mary Magdalene, Mary the mother of James, and Salome went to Jesus’ tomb. They found the tomb opened and a man dressed in white inside (an angel sent by God).</a:t>
            </a:r>
          </a:p>
          <a:p>
            <a:r>
              <a:rPr lang="en-US" dirty="0"/>
              <a:t>The angel said: </a:t>
            </a:r>
            <a:r>
              <a:rPr lang="en-US" i="1" dirty="0"/>
              <a:t>“Don’t be alarmed! You are looking for Jesus the Nazarene, who was crucified. He has risen! He is not here”</a:t>
            </a:r>
            <a:r>
              <a:rPr lang="en-US" dirty="0"/>
              <a:t>.  He told them to tell his disciples and they did.</a:t>
            </a:r>
          </a:p>
        </p:txBody>
      </p:sp>
      <p:sp>
        <p:nvSpPr>
          <p:cNvPr id="5" name="CuadroTexto 4"/>
          <p:cNvSpPr txBox="1"/>
          <p:nvPr/>
        </p:nvSpPr>
        <p:spPr>
          <a:xfrm>
            <a:off x="346364" y="3916017"/>
            <a:ext cx="6342672" cy="1754326"/>
          </a:xfrm>
          <a:prstGeom prst="rect">
            <a:avLst/>
          </a:prstGeom>
          <a:noFill/>
        </p:spPr>
        <p:txBody>
          <a:bodyPr wrap="square" rtlCol="0">
            <a:spAutoFit/>
          </a:bodyPr>
          <a:lstStyle/>
          <a:p>
            <a:r>
              <a:rPr lang="en-US" dirty="0"/>
              <a:t>Then in time, Jesus presented himself to Mary Magdalene who told the others that Jesus is alive! The disciples didn’t believe her. Later, Jesus himself went to see them. He showed them his wounds and told them: </a:t>
            </a:r>
            <a:r>
              <a:rPr lang="en-US" i="1" dirty="0"/>
              <a:t>“Go into all the world and preach the gospel to all creation”</a:t>
            </a:r>
            <a:r>
              <a:rPr lang="en-US" dirty="0"/>
              <a:t>. He asked them to baptize others and spread the Good News!</a:t>
            </a:r>
          </a:p>
        </p:txBody>
      </p:sp>
    </p:spTree>
    <p:extLst>
      <p:ext uri="{BB962C8B-B14F-4D97-AF65-F5344CB8AC3E}">
        <p14:creationId xmlns:p14="http://schemas.microsoft.com/office/powerpoint/2010/main" val="36911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1056771" y="5969978"/>
            <a:ext cx="10062224" cy="565414"/>
          </a:xfrm>
          <a:prstGeom prst="rect">
            <a:avLst/>
          </a:prstGeom>
          <a:solidFill>
            <a:srgbClr val="FFD7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Subtítulo 2"/>
          <p:cNvSpPr>
            <a:spLocks noGrp="1"/>
          </p:cNvSpPr>
          <p:nvPr>
            <p:ph type="subTitle" idx="1"/>
          </p:nvPr>
        </p:nvSpPr>
        <p:spPr>
          <a:xfrm>
            <a:off x="1547446" y="6030884"/>
            <a:ext cx="9102969" cy="457822"/>
          </a:xfrm>
        </p:spPr>
        <p:txBody>
          <a:bodyPr>
            <a:normAutofit fontScale="92500" lnSpcReduction="20000"/>
          </a:bodyPr>
          <a:lstStyle/>
          <a:p>
            <a:pPr>
              <a:lnSpc>
                <a:spcPct val="110000"/>
              </a:lnSpc>
            </a:pPr>
            <a:r>
              <a:rPr lang="es-CL" sz="1400" dirty="0">
                <a:latin typeface="Roboto Cn" pitchFamily="2" charset="0"/>
                <a:ea typeface="Roboto Cn" pitchFamily="2" charset="0"/>
              </a:rPr>
              <a:t>Av. Santa Cruz 5400, Vitacura | Santiago de Chile</a:t>
            </a:r>
            <a:br>
              <a:rPr lang="es-CL" sz="1400" dirty="0">
                <a:latin typeface="Roboto Cn" pitchFamily="2" charset="0"/>
                <a:ea typeface="Roboto Cn" pitchFamily="2" charset="0"/>
              </a:rPr>
            </a:br>
            <a:r>
              <a:rPr lang="es-CL" sz="1400" dirty="0">
                <a:solidFill>
                  <a:schemeClr val="accent5">
                    <a:lumMod val="75000"/>
                  </a:schemeClr>
                </a:solidFill>
                <a:latin typeface="Roboto Cn" pitchFamily="2" charset="0"/>
                <a:ea typeface="Roboto Cn" pitchFamily="2" charset="0"/>
                <a:hlinkClick r:id="rId4"/>
              </a:rPr>
              <a:t>www.saintgeorge.cl</a:t>
            </a:r>
            <a:endParaRPr lang="es-CL" sz="1400" dirty="0">
              <a:solidFill>
                <a:schemeClr val="accent5">
                  <a:lumMod val="75000"/>
                </a:schemeClr>
              </a:solidFill>
              <a:latin typeface="Roboto Cn" pitchFamily="2" charset="0"/>
              <a:ea typeface="Roboto Cn" pitchFamily="2"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595" y="363927"/>
            <a:ext cx="10058400" cy="1192151"/>
          </a:xfrm>
          <a:prstGeom prst="rect">
            <a:avLst/>
          </a:prstGeom>
        </p:spPr>
      </p:pic>
      <p:sp>
        <p:nvSpPr>
          <p:cNvPr id="9" name="Título 1"/>
          <p:cNvSpPr>
            <a:spLocks noGrp="1"/>
          </p:cNvSpPr>
          <p:nvPr>
            <p:ph type="ctrTitle"/>
          </p:nvPr>
        </p:nvSpPr>
        <p:spPr>
          <a:xfrm>
            <a:off x="6296312" y="554876"/>
            <a:ext cx="9144000" cy="683030"/>
          </a:xfrm>
        </p:spPr>
        <p:txBody>
          <a:bodyPr>
            <a:normAutofit/>
          </a:bodyPr>
          <a:lstStyle/>
          <a:p>
            <a:pPr algn="l"/>
            <a:r>
              <a:rPr lang="es-CL" sz="3200" b="1" dirty="0">
                <a:solidFill>
                  <a:schemeClr val="bg1"/>
                </a:solidFill>
                <a:latin typeface="Georgia Pro Black" panose="020B0604020202020204" pitchFamily="18" charset="0"/>
              </a:rPr>
              <a:t>Let’s pray together!</a:t>
            </a:r>
          </a:p>
        </p:txBody>
      </p:sp>
      <p:sp>
        <p:nvSpPr>
          <p:cNvPr id="7" name="CuadroTexto 6"/>
          <p:cNvSpPr txBox="1"/>
          <p:nvPr/>
        </p:nvSpPr>
        <p:spPr>
          <a:xfrm>
            <a:off x="983330" y="1866154"/>
            <a:ext cx="10209106" cy="3785652"/>
          </a:xfrm>
          <a:prstGeom prst="rect">
            <a:avLst/>
          </a:prstGeom>
          <a:noFill/>
        </p:spPr>
        <p:txBody>
          <a:bodyPr wrap="square" numCol="2" rtlCol="0">
            <a:spAutoFit/>
          </a:bodyPr>
          <a:lstStyle/>
          <a:p>
            <a:r>
              <a:rPr lang="es-ES_tradnl" dirty="0"/>
              <a:t>O Lord,</a:t>
            </a:r>
            <a:br>
              <a:rPr lang="es-ES_tradnl" dirty="0"/>
            </a:br>
            <a:r>
              <a:rPr lang="es-ES_tradnl" dirty="0"/>
              <a:t/>
            </a:r>
            <a:br>
              <a:rPr lang="es-ES_tradnl" dirty="0"/>
            </a:br>
            <a:r>
              <a:rPr lang="es-ES_tradnl" dirty="0" err="1"/>
              <a:t>How</a:t>
            </a:r>
            <a:r>
              <a:rPr lang="es-ES_tradnl" dirty="0"/>
              <a:t> </a:t>
            </a:r>
            <a:r>
              <a:rPr lang="es-ES_tradnl" dirty="0" err="1"/>
              <a:t>amazing</a:t>
            </a:r>
            <a:r>
              <a:rPr lang="es-ES_tradnl" dirty="0"/>
              <a:t> </a:t>
            </a:r>
            <a:r>
              <a:rPr lang="es-ES_tradnl" dirty="0" err="1"/>
              <a:t>is</a:t>
            </a:r>
            <a:r>
              <a:rPr lang="es-ES_tradnl" dirty="0"/>
              <a:t> </a:t>
            </a:r>
            <a:r>
              <a:rPr lang="es-ES_tradnl" dirty="0" err="1"/>
              <a:t>your</a:t>
            </a:r>
            <a:r>
              <a:rPr lang="es-ES_tradnl" dirty="0"/>
              <a:t> </a:t>
            </a:r>
            <a:r>
              <a:rPr lang="es-ES_tradnl" dirty="0" err="1"/>
              <a:t>love</a:t>
            </a:r>
            <a:r>
              <a:rPr lang="es-ES_tradnl" dirty="0"/>
              <a:t>,</a:t>
            </a:r>
            <a:br>
              <a:rPr lang="es-ES_tradnl" dirty="0"/>
            </a:br>
            <a:r>
              <a:rPr lang="es-ES_tradnl" dirty="0"/>
              <a:t>A </a:t>
            </a:r>
            <a:r>
              <a:rPr lang="es-ES_tradnl" dirty="0" err="1"/>
              <a:t>love</a:t>
            </a:r>
            <a:r>
              <a:rPr lang="es-ES_tradnl" dirty="0"/>
              <a:t> </a:t>
            </a:r>
            <a:r>
              <a:rPr lang="es-ES_tradnl" dirty="0" err="1"/>
              <a:t>that</a:t>
            </a:r>
            <a:r>
              <a:rPr lang="es-ES_tradnl" dirty="0"/>
              <a:t> </a:t>
            </a:r>
            <a:r>
              <a:rPr lang="es-ES_tradnl" dirty="0" err="1"/>
              <a:t>overcomes</a:t>
            </a:r>
            <a:r>
              <a:rPr lang="es-ES_tradnl" dirty="0"/>
              <a:t>, endures and </a:t>
            </a:r>
            <a:r>
              <a:rPr lang="es-ES_tradnl" dirty="0" err="1"/>
              <a:t>redeems</a:t>
            </a:r>
            <a:r>
              <a:rPr lang="es-ES_tradnl" dirty="0"/>
              <a:t>.</a:t>
            </a:r>
            <a:br>
              <a:rPr lang="es-ES_tradnl" dirty="0"/>
            </a:br>
            <a:r>
              <a:rPr lang="es-ES_tradnl" dirty="0" err="1"/>
              <a:t>How</a:t>
            </a:r>
            <a:r>
              <a:rPr lang="es-ES_tradnl" dirty="0"/>
              <a:t> </a:t>
            </a:r>
            <a:r>
              <a:rPr lang="es-ES_tradnl" dirty="0" err="1"/>
              <a:t>astounding</a:t>
            </a:r>
            <a:r>
              <a:rPr lang="es-ES_tradnl" dirty="0"/>
              <a:t> </a:t>
            </a:r>
            <a:r>
              <a:rPr lang="es-ES_tradnl" dirty="0" err="1"/>
              <a:t>is</a:t>
            </a:r>
            <a:r>
              <a:rPr lang="es-ES_tradnl" dirty="0"/>
              <a:t> </a:t>
            </a:r>
            <a:r>
              <a:rPr lang="es-ES_tradnl" dirty="0" err="1"/>
              <a:t>your</a:t>
            </a:r>
            <a:r>
              <a:rPr lang="es-ES_tradnl" dirty="0"/>
              <a:t> </a:t>
            </a:r>
            <a:r>
              <a:rPr lang="es-ES_tradnl" dirty="0" err="1"/>
              <a:t>life</a:t>
            </a:r>
            <a:r>
              <a:rPr lang="es-ES_tradnl" dirty="0"/>
              <a:t>,</a:t>
            </a:r>
            <a:br>
              <a:rPr lang="es-ES_tradnl" dirty="0"/>
            </a:br>
            <a:r>
              <a:rPr lang="es-ES_tradnl" dirty="0"/>
              <a:t>A </a:t>
            </a:r>
            <a:r>
              <a:rPr lang="es-ES_tradnl" dirty="0" err="1"/>
              <a:t>life</a:t>
            </a:r>
            <a:r>
              <a:rPr lang="es-ES_tradnl" dirty="0"/>
              <a:t> </a:t>
            </a:r>
            <a:r>
              <a:rPr lang="es-ES_tradnl" dirty="0" err="1"/>
              <a:t>that</a:t>
            </a:r>
            <a:r>
              <a:rPr lang="es-ES_tradnl" dirty="0"/>
              <a:t> </a:t>
            </a:r>
            <a:r>
              <a:rPr lang="es-ES_tradnl" dirty="0" err="1"/>
              <a:t>sustains</a:t>
            </a:r>
            <a:r>
              <a:rPr lang="es-ES_tradnl" dirty="0"/>
              <a:t>, </a:t>
            </a:r>
            <a:r>
              <a:rPr lang="es-ES_tradnl" dirty="0" err="1"/>
              <a:t>heals</a:t>
            </a:r>
            <a:r>
              <a:rPr lang="es-ES_tradnl" dirty="0"/>
              <a:t> and </a:t>
            </a:r>
            <a:r>
              <a:rPr lang="es-ES_tradnl" dirty="0" err="1"/>
              <a:t>creates</a:t>
            </a:r>
            <a:r>
              <a:rPr lang="es-ES_tradnl" dirty="0"/>
              <a:t>.</a:t>
            </a:r>
            <a:br>
              <a:rPr lang="es-ES_tradnl" dirty="0"/>
            </a:br>
            <a:r>
              <a:rPr lang="es-ES_tradnl" dirty="0" err="1"/>
              <a:t>How</a:t>
            </a:r>
            <a:r>
              <a:rPr lang="es-ES_tradnl" dirty="0"/>
              <a:t> </a:t>
            </a:r>
            <a:r>
              <a:rPr lang="es-ES_tradnl" dirty="0" err="1"/>
              <a:t>awesome</a:t>
            </a:r>
            <a:r>
              <a:rPr lang="es-ES_tradnl" dirty="0"/>
              <a:t> </a:t>
            </a:r>
            <a:r>
              <a:rPr lang="es-ES_tradnl" dirty="0" err="1"/>
              <a:t>is</a:t>
            </a:r>
            <a:r>
              <a:rPr lang="es-ES_tradnl" dirty="0"/>
              <a:t> </a:t>
            </a:r>
            <a:r>
              <a:rPr lang="es-ES_tradnl" dirty="0" err="1"/>
              <a:t>your</a:t>
            </a:r>
            <a:r>
              <a:rPr lang="es-ES_tradnl" dirty="0"/>
              <a:t> hope,</a:t>
            </a:r>
            <a:br>
              <a:rPr lang="es-ES_tradnl" dirty="0"/>
            </a:br>
            <a:r>
              <a:rPr lang="es-ES_tradnl" dirty="0"/>
              <a:t>A hope </a:t>
            </a:r>
            <a:r>
              <a:rPr lang="es-ES_tradnl" dirty="0" err="1"/>
              <a:t>that</a:t>
            </a:r>
            <a:r>
              <a:rPr lang="es-ES_tradnl" dirty="0"/>
              <a:t> </a:t>
            </a:r>
            <a:r>
              <a:rPr lang="es-ES_tradnl" dirty="0" err="1"/>
              <a:t>promises</a:t>
            </a:r>
            <a:r>
              <a:rPr lang="es-ES_tradnl" dirty="0"/>
              <a:t>, </a:t>
            </a:r>
            <a:r>
              <a:rPr lang="es-ES_tradnl" dirty="0" err="1"/>
              <a:t>restores</a:t>
            </a:r>
            <a:r>
              <a:rPr lang="es-ES_tradnl" dirty="0"/>
              <a:t> and inspires.</a:t>
            </a:r>
            <a:br>
              <a:rPr lang="es-ES_tradnl" dirty="0"/>
            </a:br>
            <a:r>
              <a:rPr lang="es-ES_tradnl" dirty="0" err="1"/>
              <a:t>How</a:t>
            </a:r>
            <a:r>
              <a:rPr lang="es-ES_tradnl" dirty="0"/>
              <a:t> </a:t>
            </a:r>
            <a:r>
              <a:rPr lang="es-ES_tradnl" dirty="0" err="1"/>
              <a:t>absorbing</a:t>
            </a:r>
            <a:r>
              <a:rPr lang="es-ES_tradnl" dirty="0"/>
              <a:t> </a:t>
            </a:r>
            <a:r>
              <a:rPr lang="es-ES_tradnl" dirty="0" err="1"/>
              <a:t>is</a:t>
            </a:r>
            <a:r>
              <a:rPr lang="es-ES_tradnl" dirty="0"/>
              <a:t> </a:t>
            </a:r>
            <a:r>
              <a:rPr lang="es-ES_tradnl" dirty="0" err="1"/>
              <a:t>your</a:t>
            </a:r>
            <a:r>
              <a:rPr lang="es-ES_tradnl" dirty="0"/>
              <a:t> </a:t>
            </a:r>
            <a:r>
              <a:rPr lang="es-ES_tradnl" dirty="0" err="1"/>
              <a:t>truth</a:t>
            </a:r>
            <a:r>
              <a:rPr lang="es-ES_tradnl" dirty="0"/>
              <a:t>,</a:t>
            </a:r>
            <a:br>
              <a:rPr lang="es-ES_tradnl" dirty="0"/>
            </a:br>
            <a:r>
              <a:rPr lang="es-ES_tradnl" dirty="0"/>
              <a:t>A </a:t>
            </a:r>
            <a:r>
              <a:rPr lang="es-ES_tradnl" dirty="0" err="1"/>
              <a:t>truth</a:t>
            </a:r>
            <a:r>
              <a:rPr lang="es-ES_tradnl" dirty="0"/>
              <a:t> </a:t>
            </a:r>
            <a:r>
              <a:rPr lang="es-ES_tradnl" dirty="0" err="1"/>
              <a:t>that</a:t>
            </a:r>
            <a:r>
              <a:rPr lang="es-ES_tradnl" dirty="0"/>
              <a:t> </a:t>
            </a:r>
            <a:r>
              <a:rPr lang="es-ES_tradnl" dirty="0" err="1"/>
              <a:t>releases</a:t>
            </a:r>
            <a:r>
              <a:rPr lang="es-ES_tradnl" dirty="0"/>
              <a:t>, </a:t>
            </a:r>
            <a:r>
              <a:rPr lang="es-ES_tradnl" dirty="0" err="1"/>
              <a:t>changes</a:t>
            </a:r>
            <a:r>
              <a:rPr lang="es-ES_tradnl" dirty="0"/>
              <a:t> and </a:t>
            </a:r>
            <a:r>
              <a:rPr lang="es-ES_tradnl" dirty="0" err="1"/>
              <a:t>rebuilds</a:t>
            </a:r>
            <a:r>
              <a:rPr lang="es-ES_tradnl" dirty="0"/>
              <a:t>.</a:t>
            </a:r>
            <a:br>
              <a:rPr lang="es-ES_tradnl" dirty="0"/>
            </a:br>
            <a:r>
              <a:rPr lang="es-ES_tradnl" dirty="0"/>
              <a:t/>
            </a:r>
            <a:br>
              <a:rPr lang="es-ES_tradnl" dirty="0"/>
            </a:br>
            <a:r>
              <a:rPr lang="es-ES_tradnl" dirty="0" err="1"/>
              <a:t>How</a:t>
            </a:r>
            <a:r>
              <a:rPr lang="es-ES_tradnl" dirty="0"/>
              <a:t> </a:t>
            </a:r>
            <a:r>
              <a:rPr lang="es-ES_tradnl" dirty="0" err="1"/>
              <a:t>we</a:t>
            </a:r>
            <a:r>
              <a:rPr lang="es-ES_tradnl" dirty="0"/>
              <a:t> </a:t>
            </a:r>
            <a:r>
              <a:rPr lang="es-ES_tradnl" dirty="0" err="1"/>
              <a:t>worship</a:t>
            </a:r>
            <a:r>
              <a:rPr lang="es-ES_tradnl" dirty="0"/>
              <a:t> </a:t>
            </a:r>
            <a:r>
              <a:rPr lang="es-ES_tradnl" dirty="0" err="1"/>
              <a:t>you</a:t>
            </a:r>
            <a:r>
              <a:rPr lang="es-ES_tradnl" dirty="0"/>
              <a:t>, as </a:t>
            </a:r>
            <a:r>
              <a:rPr lang="es-ES_tradnl" dirty="0" err="1"/>
              <a:t>we</a:t>
            </a:r>
            <a:r>
              <a:rPr lang="es-ES_tradnl" dirty="0"/>
              <a:t> </a:t>
            </a:r>
            <a:r>
              <a:rPr lang="es-ES_tradnl" dirty="0" err="1"/>
              <a:t>remember</a:t>
            </a:r>
            <a:r>
              <a:rPr lang="es-ES_tradnl" dirty="0"/>
              <a:t> </a:t>
            </a:r>
            <a:r>
              <a:rPr lang="es-ES_tradnl" dirty="0" err="1"/>
              <a:t>the</a:t>
            </a:r>
            <a:r>
              <a:rPr lang="es-ES_tradnl" dirty="0"/>
              <a:t> </a:t>
            </a:r>
            <a:r>
              <a:rPr lang="es-ES_tradnl" dirty="0" err="1"/>
              <a:t>moment</a:t>
            </a:r>
            <a:r>
              <a:rPr lang="es-ES_tradnl" dirty="0"/>
              <a:t> </a:t>
            </a:r>
            <a:r>
              <a:rPr lang="es-ES_tradnl" dirty="0" err="1"/>
              <a:t>when</a:t>
            </a:r>
            <a:r>
              <a:rPr lang="es-ES_tradnl" dirty="0"/>
              <a:t> </a:t>
            </a:r>
            <a:r>
              <a:rPr lang="es-ES_tradnl" dirty="0" err="1"/>
              <a:t>your</a:t>
            </a:r>
            <a:r>
              <a:rPr lang="es-ES_tradnl" dirty="0"/>
              <a:t> </a:t>
            </a:r>
            <a:r>
              <a:rPr lang="es-ES_tradnl" dirty="0" err="1"/>
              <a:t>love</a:t>
            </a:r>
            <a:r>
              <a:rPr lang="es-ES_tradnl" dirty="0"/>
              <a:t> </a:t>
            </a:r>
            <a:r>
              <a:rPr lang="es-ES_tradnl" dirty="0" err="1"/>
              <a:t>conquered</a:t>
            </a:r>
            <a:r>
              <a:rPr lang="es-ES_tradnl" dirty="0"/>
              <a:t>.</a:t>
            </a:r>
            <a:br>
              <a:rPr lang="es-ES_tradnl" dirty="0"/>
            </a:br>
            <a:r>
              <a:rPr lang="es-ES_tradnl" dirty="0" err="1"/>
              <a:t>When</a:t>
            </a:r>
            <a:r>
              <a:rPr lang="es-ES_tradnl" dirty="0"/>
              <a:t> </a:t>
            </a:r>
            <a:r>
              <a:rPr lang="es-ES_tradnl" dirty="0" err="1"/>
              <a:t>out</a:t>
            </a:r>
            <a:r>
              <a:rPr lang="es-ES_tradnl" dirty="0"/>
              <a:t> of </a:t>
            </a:r>
            <a:r>
              <a:rPr lang="es-ES_tradnl" dirty="0" err="1"/>
              <a:t>the</a:t>
            </a:r>
            <a:r>
              <a:rPr lang="es-ES_tradnl" dirty="0"/>
              <a:t> cave of </a:t>
            </a:r>
            <a:r>
              <a:rPr lang="es-ES_tradnl" dirty="0" err="1"/>
              <a:t>sorrow</a:t>
            </a:r>
            <a:r>
              <a:rPr lang="es-ES_tradnl" dirty="0"/>
              <a:t> </a:t>
            </a:r>
            <a:r>
              <a:rPr lang="es-ES_tradnl" dirty="0" err="1"/>
              <a:t>Jesus</a:t>
            </a:r>
            <a:r>
              <a:rPr lang="es-ES_tradnl" dirty="0"/>
              <a:t> </a:t>
            </a:r>
            <a:r>
              <a:rPr lang="es-ES_tradnl" dirty="0" err="1"/>
              <a:t>arose</a:t>
            </a:r>
            <a:r>
              <a:rPr lang="es-ES_tradnl" dirty="0"/>
              <a:t> to </a:t>
            </a:r>
            <a:r>
              <a:rPr lang="es-ES_tradnl" dirty="0" err="1"/>
              <a:t>release</a:t>
            </a:r>
            <a:r>
              <a:rPr lang="es-ES_tradnl" dirty="0"/>
              <a:t> </a:t>
            </a:r>
            <a:r>
              <a:rPr lang="es-ES_tradnl" dirty="0" err="1"/>
              <a:t>forgiveness</a:t>
            </a:r>
            <a:r>
              <a:rPr lang="es-ES_tradnl" dirty="0"/>
              <a:t> to </a:t>
            </a:r>
            <a:r>
              <a:rPr lang="es-ES_tradnl" dirty="0" err="1"/>
              <a:t>the</a:t>
            </a:r>
            <a:r>
              <a:rPr lang="es-ES_tradnl" dirty="0"/>
              <a:t> </a:t>
            </a:r>
            <a:r>
              <a:rPr lang="es-ES_tradnl" dirty="0" err="1"/>
              <a:t>world</a:t>
            </a:r>
            <a:r>
              <a:rPr lang="es-ES_tradnl" dirty="0"/>
              <a:t>.</a:t>
            </a:r>
            <a:br>
              <a:rPr lang="es-ES_tradnl" dirty="0"/>
            </a:br>
            <a:r>
              <a:rPr lang="es-ES_tradnl" dirty="0"/>
              <a:t>And </a:t>
            </a:r>
            <a:r>
              <a:rPr lang="es-ES_tradnl" dirty="0" err="1"/>
              <a:t>each</a:t>
            </a:r>
            <a:r>
              <a:rPr lang="es-ES_tradnl" dirty="0"/>
              <a:t> time </a:t>
            </a:r>
            <a:r>
              <a:rPr lang="es-ES_tradnl" dirty="0" err="1"/>
              <a:t>we</a:t>
            </a:r>
            <a:r>
              <a:rPr lang="es-ES_tradnl" dirty="0"/>
              <a:t> </a:t>
            </a:r>
            <a:r>
              <a:rPr lang="es-ES_tradnl" dirty="0" err="1"/>
              <a:t>encounter</a:t>
            </a:r>
            <a:r>
              <a:rPr lang="es-ES_tradnl" dirty="0"/>
              <a:t> </a:t>
            </a:r>
            <a:r>
              <a:rPr lang="es-ES_tradnl" dirty="0" err="1"/>
              <a:t>this</a:t>
            </a:r>
            <a:r>
              <a:rPr lang="es-ES_tradnl" dirty="0"/>
              <a:t> </a:t>
            </a:r>
            <a:r>
              <a:rPr lang="es-ES_tradnl" dirty="0" err="1"/>
              <a:t>resurrection</a:t>
            </a:r>
            <a:r>
              <a:rPr lang="es-ES_tradnl" dirty="0"/>
              <a:t> </a:t>
            </a:r>
            <a:r>
              <a:rPr lang="es-ES_tradnl" dirty="0" err="1"/>
              <a:t>day</a:t>
            </a:r>
            <a:r>
              <a:rPr lang="es-ES_tradnl" dirty="0"/>
              <a:t> </a:t>
            </a:r>
            <a:r>
              <a:rPr lang="es-ES_tradnl" dirty="0" err="1"/>
              <a:t>we</a:t>
            </a:r>
            <a:r>
              <a:rPr lang="es-ES_tradnl" dirty="0"/>
              <a:t> are </a:t>
            </a:r>
            <a:r>
              <a:rPr lang="es-ES_tradnl" dirty="0" err="1"/>
              <a:t>again</a:t>
            </a:r>
            <a:r>
              <a:rPr lang="es-ES_tradnl" dirty="0"/>
              <a:t> </a:t>
            </a:r>
            <a:r>
              <a:rPr lang="es-ES_tradnl" dirty="0" err="1"/>
              <a:t>lifted</a:t>
            </a:r>
            <a:r>
              <a:rPr lang="es-ES_tradnl" dirty="0"/>
              <a:t> to </a:t>
            </a:r>
            <a:r>
              <a:rPr lang="es-ES_tradnl" dirty="0" err="1"/>
              <a:t>an</a:t>
            </a:r>
            <a:r>
              <a:rPr lang="es-ES_tradnl" dirty="0"/>
              <a:t> eternal place.</a:t>
            </a:r>
            <a:br>
              <a:rPr lang="es-ES_tradnl" dirty="0"/>
            </a:br>
            <a:r>
              <a:rPr lang="es-ES_tradnl" dirty="0" err="1"/>
              <a:t>Our</a:t>
            </a:r>
            <a:r>
              <a:rPr lang="es-ES_tradnl" dirty="0"/>
              <a:t> sin, </a:t>
            </a:r>
            <a:r>
              <a:rPr lang="es-ES_tradnl" dirty="0" err="1"/>
              <a:t>brokenness</a:t>
            </a:r>
            <a:r>
              <a:rPr lang="es-ES_tradnl" dirty="0"/>
              <a:t> and </a:t>
            </a:r>
            <a:r>
              <a:rPr lang="es-ES_tradnl" dirty="0" err="1"/>
              <a:t>darkness</a:t>
            </a:r>
            <a:r>
              <a:rPr lang="es-ES_tradnl" dirty="0"/>
              <a:t> </a:t>
            </a:r>
            <a:r>
              <a:rPr lang="es-ES_tradnl" dirty="0" err="1"/>
              <a:t>fall</a:t>
            </a:r>
            <a:r>
              <a:rPr lang="es-ES_tradnl" dirty="0"/>
              <a:t> </a:t>
            </a:r>
            <a:r>
              <a:rPr lang="es-ES_tradnl" dirty="0" err="1"/>
              <a:t>away</a:t>
            </a:r>
            <a:r>
              <a:rPr lang="es-ES_tradnl" dirty="0"/>
              <a:t> and </a:t>
            </a:r>
            <a:r>
              <a:rPr lang="es-ES_tradnl" dirty="0" err="1"/>
              <a:t>your</a:t>
            </a:r>
            <a:r>
              <a:rPr lang="es-ES_tradnl" dirty="0"/>
              <a:t> light and </a:t>
            </a:r>
            <a:r>
              <a:rPr lang="es-ES_tradnl" dirty="0" err="1"/>
              <a:t>peace</a:t>
            </a:r>
            <a:r>
              <a:rPr lang="es-ES_tradnl" dirty="0"/>
              <a:t> </a:t>
            </a:r>
            <a:r>
              <a:rPr lang="es-ES_tradnl" dirty="0" err="1"/>
              <a:t>flood</a:t>
            </a:r>
            <a:r>
              <a:rPr lang="es-ES_tradnl" dirty="0"/>
              <a:t> </a:t>
            </a:r>
            <a:r>
              <a:rPr lang="es-ES_tradnl" dirty="0" err="1"/>
              <a:t>our</a:t>
            </a:r>
            <a:r>
              <a:rPr lang="es-ES_tradnl" dirty="0"/>
              <a:t> </a:t>
            </a:r>
            <a:r>
              <a:rPr lang="es-ES_tradnl" dirty="0" err="1"/>
              <a:t>lives</a:t>
            </a:r>
            <a:r>
              <a:rPr lang="es-ES_tradnl" dirty="0"/>
              <a:t>.</a:t>
            </a:r>
            <a:br>
              <a:rPr lang="es-ES_tradnl" dirty="0"/>
            </a:br>
            <a:r>
              <a:rPr lang="es-ES_tradnl" dirty="0" err="1"/>
              <a:t>How</a:t>
            </a:r>
            <a:r>
              <a:rPr lang="es-ES_tradnl" dirty="0"/>
              <a:t> </a:t>
            </a:r>
            <a:r>
              <a:rPr lang="es-ES_tradnl" dirty="0" err="1"/>
              <a:t>we</a:t>
            </a:r>
            <a:r>
              <a:rPr lang="es-ES_tradnl" dirty="0"/>
              <a:t> </a:t>
            </a:r>
            <a:r>
              <a:rPr lang="es-ES_tradnl" dirty="0" err="1"/>
              <a:t>thank</a:t>
            </a:r>
            <a:r>
              <a:rPr lang="es-ES_tradnl" dirty="0"/>
              <a:t> </a:t>
            </a:r>
            <a:r>
              <a:rPr lang="es-ES_tradnl" dirty="0" err="1"/>
              <a:t>you</a:t>
            </a:r>
            <a:r>
              <a:rPr lang="es-ES_tradnl" dirty="0"/>
              <a:t> </a:t>
            </a:r>
            <a:r>
              <a:rPr lang="es-ES_tradnl" dirty="0" err="1"/>
              <a:t>for</a:t>
            </a:r>
            <a:r>
              <a:rPr lang="es-ES_tradnl" dirty="0"/>
              <a:t> </a:t>
            </a:r>
            <a:r>
              <a:rPr lang="es-ES_tradnl" dirty="0" err="1"/>
              <a:t>this</a:t>
            </a:r>
            <a:r>
              <a:rPr lang="es-ES_tradnl" dirty="0"/>
              <a:t> </a:t>
            </a:r>
            <a:r>
              <a:rPr lang="es-ES_tradnl" dirty="0" err="1"/>
              <a:t>incredible</a:t>
            </a:r>
            <a:r>
              <a:rPr lang="es-ES_tradnl" dirty="0"/>
              <a:t> </a:t>
            </a:r>
            <a:r>
              <a:rPr lang="es-ES_tradnl" dirty="0" err="1"/>
              <a:t>celebration</a:t>
            </a:r>
            <a:r>
              <a:rPr lang="es-ES_tradnl" dirty="0"/>
              <a:t> </a:t>
            </a:r>
            <a:r>
              <a:rPr lang="es-ES_tradnl" dirty="0" err="1"/>
              <a:t>we</a:t>
            </a:r>
            <a:r>
              <a:rPr lang="es-ES_tradnl" dirty="0"/>
              <a:t> </a:t>
            </a:r>
            <a:r>
              <a:rPr lang="es-ES_tradnl" dirty="0" err="1"/>
              <a:t>call</a:t>
            </a:r>
            <a:r>
              <a:rPr lang="es-ES_tradnl" dirty="0"/>
              <a:t> </a:t>
            </a:r>
            <a:r>
              <a:rPr lang="es-ES_tradnl" dirty="0" err="1"/>
              <a:t>Easter</a:t>
            </a:r>
            <a:r>
              <a:rPr lang="es-ES_tradnl" dirty="0"/>
              <a:t>.</a:t>
            </a:r>
            <a:br>
              <a:rPr lang="es-ES_tradnl" dirty="0"/>
            </a:br>
            <a:r>
              <a:rPr lang="es-ES_tradnl" dirty="0"/>
              <a:t/>
            </a:r>
            <a:br>
              <a:rPr lang="es-ES_tradnl" dirty="0"/>
            </a:br>
            <a:r>
              <a:rPr lang="es-ES_tradnl" dirty="0"/>
              <a:t>Amen.</a:t>
            </a:r>
            <a:br>
              <a:rPr lang="es-ES_tradnl" dirty="0"/>
            </a:br>
            <a:r>
              <a:rPr lang="es-ES_tradnl" dirty="0"/>
              <a:t/>
            </a:r>
            <a:br>
              <a:rPr lang="es-ES_tradnl" dirty="0"/>
            </a:br>
            <a:endParaRPr lang="es-ES_tradnl" dirty="0"/>
          </a:p>
          <a:p>
            <a:endParaRPr lang="es-ES_tradnl" sz="800" dirty="0"/>
          </a:p>
          <a:p>
            <a:r>
              <a:rPr lang="es-ES_tradnl" sz="800" dirty="0" err="1"/>
              <a:t>Read</a:t>
            </a:r>
            <a:r>
              <a:rPr lang="es-ES_tradnl" sz="800" dirty="0"/>
              <a:t> more: </a:t>
            </a:r>
            <a:r>
              <a:rPr lang="es-ES_tradnl" sz="800" dirty="0">
                <a:hlinkClick r:id="rId6"/>
              </a:rPr>
              <a:t>https://www.living-prayers.com/events/easter_prayers.html#ixzz6ISVT34rs</a:t>
            </a:r>
            <a:endParaRPr lang="es-ES_tradnl" sz="800" dirty="0"/>
          </a:p>
        </p:txBody>
      </p:sp>
      <p:pic>
        <p:nvPicPr>
          <p:cNvPr id="2" name="Pray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4">
                <a:tint val="45000"/>
                <a:satMod val="400000"/>
              </a:schemeClr>
            </a:duotone>
          </a:blip>
          <a:stretch>
            <a:fillRect/>
          </a:stretch>
        </p:blipFill>
        <p:spPr>
          <a:xfrm>
            <a:off x="4171106" y="1616984"/>
            <a:ext cx="812800" cy="812800"/>
          </a:xfrm>
          <a:prstGeom prst="rect">
            <a:avLst/>
          </a:prstGeom>
        </p:spPr>
      </p:pic>
    </p:spTree>
    <p:extLst>
      <p:ext uri="{BB962C8B-B14F-4D97-AF65-F5344CB8AC3E}">
        <p14:creationId xmlns:p14="http://schemas.microsoft.com/office/powerpoint/2010/main" val="203337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56771" y="4857170"/>
            <a:ext cx="10058400" cy="565414"/>
          </a:xfrm>
          <a:prstGeom prst="rect">
            <a:avLst/>
          </a:prstGeom>
          <a:solidFill>
            <a:srgbClr val="000E78"/>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2422" y="1988709"/>
            <a:ext cx="5824728" cy="1728216"/>
          </a:xfrm>
          <a:prstGeom prst="rect">
            <a:avLst/>
          </a:prstGeom>
        </p:spPr>
      </p:pic>
    </p:spTree>
    <p:extLst>
      <p:ext uri="{BB962C8B-B14F-4D97-AF65-F5344CB8AC3E}">
        <p14:creationId xmlns:p14="http://schemas.microsoft.com/office/powerpoint/2010/main" val="12386267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747</Words>
  <Application>Microsoft Macintosh PowerPoint</Application>
  <PresentationFormat>Panorámica</PresentationFormat>
  <Paragraphs>40</Paragraphs>
  <Slides>9</Slides>
  <Notes>0</Notes>
  <HiddenSlides>0</HiddenSlides>
  <MMClips>3</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Calibri Light</vt:lpstr>
      <vt:lpstr>Georgia Pro Black</vt:lpstr>
      <vt:lpstr>Roboto Cn</vt:lpstr>
      <vt:lpstr>Tema de Office</vt:lpstr>
      <vt:lpstr>Celebrating Easter in Family</vt:lpstr>
      <vt:lpstr>What do we celebrate in Easter? </vt:lpstr>
      <vt:lpstr>Palm Sunday</vt:lpstr>
      <vt:lpstr>The Last Supper- Holy Thursday</vt:lpstr>
      <vt:lpstr>Holy Friday- Via Crucis </vt:lpstr>
      <vt:lpstr>Holy Saturday</vt:lpstr>
      <vt:lpstr>Holy Sunday- Resurrection</vt:lpstr>
      <vt:lpstr>Let’s pray together!</vt:lpstr>
      <vt:lpstr>Presentación de PowerPoint</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Paz Escárate Cortés</dc:creator>
  <cp:lastModifiedBy>Usuario de Microsoft Office</cp:lastModifiedBy>
  <cp:revision>43</cp:revision>
  <dcterms:created xsi:type="dcterms:W3CDTF">2019-08-28T13:41:55Z</dcterms:created>
  <dcterms:modified xsi:type="dcterms:W3CDTF">2020-04-06T13:00:48Z</dcterms:modified>
</cp:coreProperties>
</file>